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8" r:id="rId4"/>
  </p:sldMasterIdLst>
  <p:notesMasterIdLst>
    <p:notesMasterId r:id="rId44"/>
  </p:notesMasterIdLst>
  <p:sldIdLst>
    <p:sldId id="258" r:id="rId5"/>
    <p:sldId id="257" r:id="rId6"/>
    <p:sldId id="333" r:id="rId7"/>
    <p:sldId id="332" r:id="rId8"/>
    <p:sldId id="305" r:id="rId9"/>
    <p:sldId id="273" r:id="rId10"/>
    <p:sldId id="274" r:id="rId11"/>
    <p:sldId id="275" r:id="rId12"/>
    <p:sldId id="276" r:id="rId13"/>
    <p:sldId id="277" r:id="rId14"/>
    <p:sldId id="278" r:id="rId15"/>
    <p:sldId id="279" r:id="rId16"/>
    <p:sldId id="280" r:id="rId17"/>
    <p:sldId id="281" r:id="rId18"/>
    <p:sldId id="282" r:id="rId19"/>
    <p:sldId id="283" r:id="rId20"/>
    <p:sldId id="338" r:id="rId21"/>
    <p:sldId id="284" r:id="rId22"/>
    <p:sldId id="285" r:id="rId23"/>
    <p:sldId id="286" r:id="rId24"/>
    <p:sldId id="287" r:id="rId25"/>
    <p:sldId id="288" r:id="rId26"/>
    <p:sldId id="289" r:id="rId27"/>
    <p:sldId id="334" r:id="rId28"/>
    <p:sldId id="290" r:id="rId29"/>
    <p:sldId id="337" r:id="rId30"/>
    <p:sldId id="292" r:id="rId31"/>
    <p:sldId id="293" r:id="rId32"/>
    <p:sldId id="294" r:id="rId33"/>
    <p:sldId id="295" r:id="rId34"/>
    <p:sldId id="296" r:id="rId35"/>
    <p:sldId id="297" r:id="rId36"/>
    <p:sldId id="298" r:id="rId37"/>
    <p:sldId id="299" r:id="rId38"/>
    <p:sldId id="300" r:id="rId39"/>
    <p:sldId id="263" r:id="rId40"/>
    <p:sldId id="306" r:id="rId41"/>
    <p:sldId id="340" r:id="rId42"/>
    <p:sldId id="30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A861EC-EFFA-19A2-CD90-33DC6704B281}" name="Manley, Carolyn" initials="MC" userId="S::CManley@cpsc.gov::700053e5-b92d-45f6-8f77-1d263b32890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illiams, Stephen" initials="WS" lastIdx="12" clrIdx="0">
    <p:extLst>
      <p:ext uri="{19B8F6BF-5375-455C-9EA6-DF929625EA0E}">
        <p15:presenceInfo xmlns:p15="http://schemas.microsoft.com/office/powerpoint/2012/main" userId="S-1-5-21-2022136750-1135477324-312552118-22141" providerId="AD"/>
      </p:ext>
    </p:extLst>
  </p:cmAuthor>
  <p:cmAuthor id="2" name="Schott, Jane" initials="SJ" lastIdx="2" clrIdx="1">
    <p:extLst>
      <p:ext uri="{19B8F6BF-5375-455C-9EA6-DF929625EA0E}">
        <p15:presenceInfo xmlns:p15="http://schemas.microsoft.com/office/powerpoint/2012/main" userId="S-1-5-21-2022136750-1135477324-312552118-28237" providerId="AD"/>
      </p:ext>
    </p:extLst>
  </p:cmAuthor>
  <p:cmAuthor id="3" name="Williams, Eileen" initials="WE" lastIdx="10" clrIdx="2">
    <p:extLst>
      <p:ext uri="{19B8F6BF-5375-455C-9EA6-DF929625EA0E}">
        <p15:presenceInfo xmlns:p15="http://schemas.microsoft.com/office/powerpoint/2012/main" userId="S-1-5-21-2022136750-1135477324-312552118-15019" providerId="AD"/>
      </p:ext>
    </p:extLst>
  </p:cmAuthor>
  <p:cmAuthor id="4" name="Boniface, Duane" initials="BD" lastIdx="1" clrIdx="3">
    <p:extLst>
      <p:ext uri="{19B8F6BF-5375-455C-9EA6-DF929625EA0E}">
        <p15:presenceInfo xmlns:p15="http://schemas.microsoft.com/office/powerpoint/2012/main" userId="S-1-5-21-2022136750-1135477324-312552118-22040" providerId="AD"/>
      </p:ext>
    </p:extLst>
  </p:cmAuthor>
  <p:cmAuthor id="5" name="Campbell, Jacqueline" initials="CJ"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D7299"/>
    <a:srgbClr val="4C4C4C"/>
    <a:srgbClr val="2B2E30"/>
    <a:srgbClr val="232323"/>
    <a:srgbClr val="2E74B5"/>
    <a:srgbClr val="1A2857"/>
    <a:srgbClr val="CF202F"/>
    <a:srgbClr val="83D4EF"/>
    <a:srgbClr val="ED33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6327" autoAdjust="0"/>
  </p:normalViewPr>
  <p:slideViewPr>
    <p:cSldViewPr snapToGrid="0" snapToObjects="1">
      <p:cViewPr varScale="1">
        <p:scale>
          <a:sx n="67" d="100"/>
          <a:sy n="67" d="100"/>
        </p:scale>
        <p:origin x="644" y="44"/>
      </p:cViewPr>
      <p:guideLst/>
    </p:cSldViewPr>
  </p:slideViewPr>
  <p:notesTextViewPr>
    <p:cViewPr>
      <p:scale>
        <a:sx n="1" d="1"/>
        <a:sy n="1" d="1"/>
      </p:scale>
      <p:origin x="0" y="0"/>
    </p:cViewPr>
  </p:notesTextViewPr>
  <p:notesViewPr>
    <p:cSldViewPr snapToGrid="0" snapToObjects="1">
      <p:cViewPr varScale="1">
        <p:scale>
          <a:sx n="96" d="100"/>
          <a:sy n="96" d="100"/>
        </p:scale>
        <p:origin x="5336"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FB6BC2-C617-A74A-AA35-2AD1B514282D}" type="datetimeFigureOut">
              <a:rPr lang="en-US" smtClean="0"/>
              <a:t>1/13/2023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2DBC63-04CE-AE4D-AA93-442818775CB2}" type="slidenum">
              <a:rPr lang="en-US" smtClean="0"/>
              <a:t>‹#›</a:t>
            </a:fld>
            <a:endParaRPr lang="en-US"/>
          </a:p>
        </p:txBody>
      </p:sp>
    </p:spTree>
    <p:extLst>
      <p:ext uri="{BB962C8B-B14F-4D97-AF65-F5344CB8AC3E}">
        <p14:creationId xmlns:p14="http://schemas.microsoft.com/office/powerpoint/2010/main" val="3858643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2DBC63-04CE-AE4D-AA93-442818775CB2}" type="slidenum">
              <a:rPr lang="en-US" smtClean="0"/>
              <a:t>1</a:t>
            </a:fld>
            <a:endParaRPr lang="en-US"/>
          </a:p>
        </p:txBody>
      </p:sp>
    </p:spTree>
    <p:extLst>
      <p:ext uri="{BB962C8B-B14F-4D97-AF65-F5344CB8AC3E}">
        <p14:creationId xmlns:p14="http://schemas.microsoft.com/office/powerpoint/2010/main" val="162603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12</a:t>
            </a:fld>
            <a:endParaRPr lang="en-US"/>
          </a:p>
        </p:txBody>
      </p:sp>
    </p:spTree>
    <p:extLst>
      <p:ext uri="{BB962C8B-B14F-4D97-AF65-F5344CB8AC3E}">
        <p14:creationId xmlns:p14="http://schemas.microsoft.com/office/powerpoint/2010/main" val="232214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13</a:t>
            </a:fld>
            <a:endParaRPr lang="en-US"/>
          </a:p>
        </p:txBody>
      </p:sp>
    </p:spTree>
    <p:extLst>
      <p:ext uri="{BB962C8B-B14F-4D97-AF65-F5344CB8AC3E}">
        <p14:creationId xmlns:p14="http://schemas.microsoft.com/office/powerpoint/2010/main" val="1184996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7B9E2EC4-3AED-41CA-A2EA-24E9A129AB00}" type="slidenum">
              <a:rPr lang="en-US" smtClean="0"/>
              <a:pPr/>
              <a:t>14</a:t>
            </a:fld>
            <a:endParaRPr lang="en-US"/>
          </a:p>
        </p:txBody>
      </p:sp>
    </p:spTree>
    <p:extLst>
      <p:ext uri="{BB962C8B-B14F-4D97-AF65-F5344CB8AC3E}">
        <p14:creationId xmlns:p14="http://schemas.microsoft.com/office/powerpoint/2010/main" val="2678393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15</a:t>
            </a:fld>
            <a:endParaRPr lang="en-US"/>
          </a:p>
        </p:txBody>
      </p:sp>
    </p:spTree>
    <p:extLst>
      <p:ext uri="{BB962C8B-B14F-4D97-AF65-F5344CB8AC3E}">
        <p14:creationId xmlns:p14="http://schemas.microsoft.com/office/powerpoint/2010/main" val="834882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16</a:t>
            </a:fld>
            <a:endParaRPr lang="en-US"/>
          </a:p>
        </p:txBody>
      </p:sp>
    </p:spTree>
    <p:extLst>
      <p:ext uri="{BB962C8B-B14F-4D97-AF65-F5344CB8AC3E}">
        <p14:creationId xmlns:p14="http://schemas.microsoft.com/office/powerpoint/2010/main" val="2728604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18</a:t>
            </a:fld>
            <a:endParaRPr lang="en-US"/>
          </a:p>
        </p:txBody>
      </p:sp>
    </p:spTree>
    <p:extLst>
      <p:ext uri="{BB962C8B-B14F-4D97-AF65-F5344CB8AC3E}">
        <p14:creationId xmlns:p14="http://schemas.microsoft.com/office/powerpoint/2010/main" val="16890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19</a:t>
            </a:fld>
            <a:endParaRPr lang="en-US"/>
          </a:p>
        </p:txBody>
      </p:sp>
    </p:spTree>
    <p:extLst>
      <p:ext uri="{BB962C8B-B14F-4D97-AF65-F5344CB8AC3E}">
        <p14:creationId xmlns:p14="http://schemas.microsoft.com/office/powerpoint/2010/main" val="3729164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a:p>
        </p:txBody>
      </p:sp>
      <p:sp>
        <p:nvSpPr>
          <p:cNvPr id="4" name="Slide Number Placeholder 3"/>
          <p:cNvSpPr>
            <a:spLocks noGrp="1"/>
          </p:cNvSpPr>
          <p:nvPr>
            <p:ph type="sldNum" sz="quarter" idx="10"/>
          </p:nvPr>
        </p:nvSpPr>
        <p:spPr/>
        <p:txBody>
          <a:bodyPr/>
          <a:lstStyle/>
          <a:p>
            <a:fld id="{7B9E2EC4-3AED-41CA-A2EA-24E9A129AB00}" type="slidenum">
              <a:rPr lang="en-US" smtClean="0"/>
              <a:pPr/>
              <a:t>20</a:t>
            </a:fld>
            <a:endParaRPr lang="en-US"/>
          </a:p>
        </p:txBody>
      </p:sp>
    </p:spTree>
    <p:extLst>
      <p:ext uri="{BB962C8B-B14F-4D97-AF65-F5344CB8AC3E}">
        <p14:creationId xmlns:p14="http://schemas.microsoft.com/office/powerpoint/2010/main" val="193263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21</a:t>
            </a:fld>
            <a:endParaRPr lang="en-US"/>
          </a:p>
        </p:txBody>
      </p:sp>
    </p:spTree>
    <p:extLst>
      <p:ext uri="{BB962C8B-B14F-4D97-AF65-F5344CB8AC3E}">
        <p14:creationId xmlns:p14="http://schemas.microsoft.com/office/powerpoint/2010/main" val="2253687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22</a:t>
            </a:fld>
            <a:endParaRPr lang="en-US"/>
          </a:p>
        </p:txBody>
      </p:sp>
    </p:spTree>
    <p:extLst>
      <p:ext uri="{BB962C8B-B14F-4D97-AF65-F5344CB8AC3E}">
        <p14:creationId xmlns:p14="http://schemas.microsoft.com/office/powerpoint/2010/main" val="413834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2DBC63-04CE-AE4D-AA93-442818775CB2}" type="slidenum">
              <a:rPr lang="en-US" smtClean="0"/>
              <a:t>2</a:t>
            </a:fld>
            <a:endParaRPr lang="en-US" dirty="0"/>
          </a:p>
        </p:txBody>
      </p:sp>
    </p:spTree>
    <p:extLst>
      <p:ext uri="{BB962C8B-B14F-4D97-AF65-F5344CB8AC3E}">
        <p14:creationId xmlns:p14="http://schemas.microsoft.com/office/powerpoint/2010/main" val="3684276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23</a:t>
            </a:fld>
            <a:endParaRPr lang="en-US"/>
          </a:p>
        </p:txBody>
      </p:sp>
    </p:spTree>
    <p:extLst>
      <p:ext uri="{BB962C8B-B14F-4D97-AF65-F5344CB8AC3E}">
        <p14:creationId xmlns:p14="http://schemas.microsoft.com/office/powerpoint/2010/main" val="16969821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24</a:t>
            </a:fld>
            <a:endParaRPr lang="en-US"/>
          </a:p>
        </p:txBody>
      </p:sp>
    </p:spTree>
    <p:extLst>
      <p:ext uri="{BB962C8B-B14F-4D97-AF65-F5344CB8AC3E}">
        <p14:creationId xmlns:p14="http://schemas.microsoft.com/office/powerpoint/2010/main" val="3409901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25</a:t>
            </a:fld>
            <a:endParaRPr lang="en-US"/>
          </a:p>
        </p:txBody>
      </p:sp>
    </p:spTree>
    <p:extLst>
      <p:ext uri="{BB962C8B-B14F-4D97-AF65-F5344CB8AC3E}">
        <p14:creationId xmlns:p14="http://schemas.microsoft.com/office/powerpoint/2010/main" val="2874574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26</a:t>
            </a:fld>
            <a:endParaRPr lang="en-US"/>
          </a:p>
        </p:txBody>
      </p:sp>
    </p:spTree>
    <p:extLst>
      <p:ext uri="{BB962C8B-B14F-4D97-AF65-F5344CB8AC3E}">
        <p14:creationId xmlns:p14="http://schemas.microsoft.com/office/powerpoint/2010/main" val="2703079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27</a:t>
            </a:fld>
            <a:endParaRPr lang="en-US"/>
          </a:p>
        </p:txBody>
      </p:sp>
    </p:spTree>
    <p:extLst>
      <p:ext uri="{BB962C8B-B14F-4D97-AF65-F5344CB8AC3E}">
        <p14:creationId xmlns:p14="http://schemas.microsoft.com/office/powerpoint/2010/main" val="2218675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28</a:t>
            </a:fld>
            <a:endParaRPr lang="en-US"/>
          </a:p>
        </p:txBody>
      </p:sp>
    </p:spTree>
    <p:extLst>
      <p:ext uri="{BB962C8B-B14F-4D97-AF65-F5344CB8AC3E}">
        <p14:creationId xmlns:p14="http://schemas.microsoft.com/office/powerpoint/2010/main" val="853836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29</a:t>
            </a:fld>
            <a:endParaRPr lang="en-US"/>
          </a:p>
        </p:txBody>
      </p:sp>
    </p:spTree>
    <p:extLst>
      <p:ext uri="{BB962C8B-B14F-4D97-AF65-F5344CB8AC3E}">
        <p14:creationId xmlns:p14="http://schemas.microsoft.com/office/powerpoint/2010/main" val="34686540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30</a:t>
            </a:fld>
            <a:endParaRPr lang="en-US"/>
          </a:p>
        </p:txBody>
      </p:sp>
    </p:spTree>
    <p:extLst>
      <p:ext uri="{BB962C8B-B14F-4D97-AF65-F5344CB8AC3E}">
        <p14:creationId xmlns:p14="http://schemas.microsoft.com/office/powerpoint/2010/main" val="406297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31</a:t>
            </a:fld>
            <a:endParaRPr lang="en-US"/>
          </a:p>
        </p:txBody>
      </p:sp>
    </p:spTree>
    <p:extLst>
      <p:ext uri="{BB962C8B-B14F-4D97-AF65-F5344CB8AC3E}">
        <p14:creationId xmlns:p14="http://schemas.microsoft.com/office/powerpoint/2010/main" val="492291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32</a:t>
            </a:fld>
            <a:endParaRPr lang="en-US"/>
          </a:p>
        </p:txBody>
      </p:sp>
    </p:spTree>
    <p:extLst>
      <p:ext uri="{BB962C8B-B14F-4D97-AF65-F5344CB8AC3E}">
        <p14:creationId xmlns:p14="http://schemas.microsoft.com/office/powerpoint/2010/main" val="2909056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a:t>
            </a:r>
            <a:endParaRPr lang="en-US"/>
          </a:p>
        </p:txBody>
      </p:sp>
      <p:sp>
        <p:nvSpPr>
          <p:cNvPr id="4" name="Slide Number Placeholder 3"/>
          <p:cNvSpPr>
            <a:spLocks noGrp="1"/>
          </p:cNvSpPr>
          <p:nvPr>
            <p:ph type="sldNum" sz="quarter" idx="10"/>
          </p:nvPr>
        </p:nvSpPr>
        <p:spPr/>
        <p:txBody>
          <a:bodyPr/>
          <a:lstStyle/>
          <a:p>
            <a:fld id="{F02DBC63-04CE-AE4D-AA93-442818775CB2}" type="slidenum">
              <a:rPr lang="en-US" smtClean="0"/>
              <a:t>4</a:t>
            </a:fld>
            <a:endParaRPr lang="en-US"/>
          </a:p>
        </p:txBody>
      </p:sp>
    </p:spTree>
    <p:extLst>
      <p:ext uri="{BB962C8B-B14F-4D97-AF65-F5344CB8AC3E}">
        <p14:creationId xmlns:p14="http://schemas.microsoft.com/office/powerpoint/2010/main" val="27179053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33</a:t>
            </a:fld>
            <a:endParaRPr lang="en-US"/>
          </a:p>
        </p:txBody>
      </p:sp>
    </p:spTree>
    <p:extLst>
      <p:ext uri="{BB962C8B-B14F-4D97-AF65-F5344CB8AC3E}">
        <p14:creationId xmlns:p14="http://schemas.microsoft.com/office/powerpoint/2010/main" val="35515247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34</a:t>
            </a:fld>
            <a:endParaRPr lang="en-US"/>
          </a:p>
        </p:txBody>
      </p:sp>
    </p:spTree>
    <p:extLst>
      <p:ext uri="{BB962C8B-B14F-4D97-AF65-F5344CB8AC3E}">
        <p14:creationId xmlns:p14="http://schemas.microsoft.com/office/powerpoint/2010/main" val="5422653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fld id="{7B9E2EC4-3AED-41CA-A2EA-24E9A129AB00}" type="slidenum">
              <a:rPr lang="en-US" smtClean="0"/>
              <a:pPr/>
              <a:t>35</a:t>
            </a:fld>
            <a:endParaRPr lang="en-US"/>
          </a:p>
        </p:txBody>
      </p:sp>
    </p:spTree>
    <p:extLst>
      <p:ext uri="{BB962C8B-B14F-4D97-AF65-F5344CB8AC3E}">
        <p14:creationId xmlns:p14="http://schemas.microsoft.com/office/powerpoint/2010/main" val="35761437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82" eaLnBrk="0" hangingPunct="0">
              <a:defRPr sz="2900">
                <a:solidFill>
                  <a:schemeClr val="tx1"/>
                </a:solidFill>
                <a:latin typeface="Times New Roman" pitchFamily="18" charset="0"/>
                <a:cs typeface="Times New Roman" pitchFamily="18" charset="0"/>
              </a:defRPr>
            </a:lvl1pPr>
            <a:lvl2pPr marL="735708" indent="-282967" defTabSz="922782" eaLnBrk="0" hangingPunct="0">
              <a:defRPr sz="2900">
                <a:solidFill>
                  <a:schemeClr val="tx1"/>
                </a:solidFill>
                <a:latin typeface="Times New Roman" pitchFamily="18" charset="0"/>
                <a:cs typeface="Times New Roman" pitchFamily="18" charset="0"/>
              </a:defRPr>
            </a:lvl2pPr>
            <a:lvl3pPr marL="1131863" indent="-226372" defTabSz="922782" eaLnBrk="0" hangingPunct="0">
              <a:defRPr sz="2900">
                <a:solidFill>
                  <a:schemeClr val="tx1"/>
                </a:solidFill>
                <a:latin typeface="Times New Roman" pitchFamily="18" charset="0"/>
                <a:cs typeface="Times New Roman" pitchFamily="18" charset="0"/>
              </a:defRPr>
            </a:lvl3pPr>
            <a:lvl4pPr marL="1584605" indent="-226372" defTabSz="922782" eaLnBrk="0" hangingPunct="0">
              <a:defRPr sz="2900">
                <a:solidFill>
                  <a:schemeClr val="tx1"/>
                </a:solidFill>
                <a:latin typeface="Times New Roman" pitchFamily="18" charset="0"/>
                <a:cs typeface="Times New Roman" pitchFamily="18" charset="0"/>
              </a:defRPr>
            </a:lvl4pPr>
            <a:lvl5pPr marL="2037349" indent="-226372" defTabSz="922782" eaLnBrk="0" hangingPunct="0">
              <a:defRPr sz="2900">
                <a:solidFill>
                  <a:schemeClr val="tx1"/>
                </a:solidFill>
                <a:latin typeface="Times New Roman" pitchFamily="18" charset="0"/>
                <a:cs typeface="Times New Roman" pitchFamily="18" charset="0"/>
              </a:defRPr>
            </a:lvl5pPr>
            <a:lvl6pPr marL="2490094"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6pPr>
            <a:lvl7pPr marL="2942839"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7pPr>
            <a:lvl8pPr marL="3395584"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8pPr>
            <a:lvl9pPr marL="3848327"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9pPr>
          </a:lstStyle>
          <a:p>
            <a:pPr eaLnBrk="1" hangingPunct="1"/>
            <a:fld id="{DFF0B627-5992-49B8-B041-4337EFA2004E}" type="datetime1">
              <a:rPr lang="en-US" sz="1200">
                <a:solidFill>
                  <a:srgbClr val="1F497D"/>
                </a:solidFill>
                <a:latin typeface="Tahoma" pitchFamily="34" charset="0"/>
              </a:rPr>
              <a:pPr eaLnBrk="1" hangingPunct="1"/>
              <a:t>1/13/2023</a:t>
            </a:fld>
            <a:endParaRPr lang="en-US" sz="1200">
              <a:solidFill>
                <a:srgbClr val="1F497D"/>
              </a:solidFill>
              <a:latin typeface="Tahoma" pitchFamily="34" charset="0"/>
            </a:endParaRPr>
          </a:p>
        </p:txBody>
      </p:sp>
      <p:sp>
        <p:nvSpPr>
          <p:cNvPr id="4915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82" eaLnBrk="0" hangingPunct="0">
              <a:defRPr sz="2900">
                <a:solidFill>
                  <a:schemeClr val="tx1"/>
                </a:solidFill>
                <a:latin typeface="Times New Roman" pitchFamily="18" charset="0"/>
                <a:cs typeface="Times New Roman" pitchFamily="18" charset="0"/>
              </a:defRPr>
            </a:lvl1pPr>
            <a:lvl2pPr marL="735708" indent="-282967" defTabSz="922782" eaLnBrk="0" hangingPunct="0">
              <a:defRPr sz="2900">
                <a:solidFill>
                  <a:schemeClr val="tx1"/>
                </a:solidFill>
                <a:latin typeface="Times New Roman" pitchFamily="18" charset="0"/>
                <a:cs typeface="Times New Roman" pitchFamily="18" charset="0"/>
              </a:defRPr>
            </a:lvl2pPr>
            <a:lvl3pPr marL="1131863" indent="-226372" defTabSz="922782" eaLnBrk="0" hangingPunct="0">
              <a:defRPr sz="2900">
                <a:solidFill>
                  <a:schemeClr val="tx1"/>
                </a:solidFill>
                <a:latin typeface="Times New Roman" pitchFamily="18" charset="0"/>
                <a:cs typeface="Times New Roman" pitchFamily="18" charset="0"/>
              </a:defRPr>
            </a:lvl3pPr>
            <a:lvl4pPr marL="1584605" indent="-226372" defTabSz="922782" eaLnBrk="0" hangingPunct="0">
              <a:defRPr sz="2900">
                <a:solidFill>
                  <a:schemeClr val="tx1"/>
                </a:solidFill>
                <a:latin typeface="Times New Roman" pitchFamily="18" charset="0"/>
                <a:cs typeface="Times New Roman" pitchFamily="18" charset="0"/>
              </a:defRPr>
            </a:lvl4pPr>
            <a:lvl5pPr marL="2037349" indent="-226372" defTabSz="922782" eaLnBrk="0" hangingPunct="0">
              <a:defRPr sz="2900">
                <a:solidFill>
                  <a:schemeClr val="tx1"/>
                </a:solidFill>
                <a:latin typeface="Times New Roman" pitchFamily="18" charset="0"/>
                <a:cs typeface="Times New Roman" pitchFamily="18" charset="0"/>
              </a:defRPr>
            </a:lvl5pPr>
            <a:lvl6pPr marL="2490094"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6pPr>
            <a:lvl7pPr marL="2942839"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7pPr>
            <a:lvl8pPr marL="3395584"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8pPr>
            <a:lvl9pPr marL="3848327" indent="-226372" defTabSz="922782" eaLnBrk="0" fontAlgn="base" hangingPunct="0">
              <a:spcBef>
                <a:spcPct val="20000"/>
              </a:spcBef>
              <a:spcAft>
                <a:spcPct val="0"/>
              </a:spcAft>
              <a:buClr>
                <a:schemeClr val="hlink"/>
              </a:buClr>
              <a:buSzPct val="70000"/>
              <a:buFont typeface="Wingdings" pitchFamily="2" charset="2"/>
              <a:buChar char="n"/>
              <a:defRPr sz="2900">
                <a:solidFill>
                  <a:schemeClr val="tx1"/>
                </a:solidFill>
                <a:latin typeface="Times New Roman" pitchFamily="18" charset="0"/>
                <a:cs typeface="Times New Roman" pitchFamily="18" charset="0"/>
              </a:defRPr>
            </a:lvl9pPr>
          </a:lstStyle>
          <a:p>
            <a:pPr eaLnBrk="1" hangingPunct="1"/>
            <a:r>
              <a:rPr lang="en-US" sz="1200">
                <a:solidFill>
                  <a:srgbClr val="1F497D"/>
                </a:solidFill>
                <a:latin typeface="Tahoma" pitchFamily="34" charset="0"/>
              </a:rPr>
              <a:t>This presentation was prepared by CPSC staff, has not been reviewed or approved by, and may not reflect the views of, the Commission.</a:t>
            </a:r>
          </a:p>
        </p:txBody>
      </p:sp>
      <p:sp>
        <p:nvSpPr>
          <p:cNvPr id="49156" name="Rectangle 2"/>
          <p:cNvSpPr>
            <a:spLocks noGrp="1" noRot="1" noChangeAspect="1" noChangeArrowheads="1" noTextEdit="1"/>
          </p:cNvSpPr>
          <p:nvPr>
            <p:ph type="sldImg"/>
          </p:nvPr>
        </p:nvSpPr>
        <p:spPr>
          <a:xfrm>
            <a:off x="393700" y="692150"/>
            <a:ext cx="6146800" cy="3457575"/>
          </a:xfrm>
          <a:ln/>
        </p:spPr>
      </p:sp>
      <p:sp>
        <p:nvSpPr>
          <p:cNvPr id="49157" name="Rectangle 3"/>
          <p:cNvSpPr>
            <a:spLocks noGrp="1" noChangeArrowheads="1"/>
          </p:cNvSpPr>
          <p:nvPr>
            <p:ph type="body" idx="1"/>
          </p:nvPr>
        </p:nvSpPr>
        <p:spPr>
          <a:xfrm>
            <a:off x="924876" y="4380227"/>
            <a:ext cx="5084452" cy="414877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43817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DBC63-04CE-AE4D-AA93-442818775CB2}" type="slidenum">
              <a:rPr lang="en-US" smtClean="0"/>
              <a:t>37</a:t>
            </a:fld>
            <a:endParaRPr lang="en-US"/>
          </a:p>
        </p:txBody>
      </p:sp>
    </p:spTree>
    <p:extLst>
      <p:ext uri="{BB962C8B-B14F-4D97-AF65-F5344CB8AC3E}">
        <p14:creationId xmlns:p14="http://schemas.microsoft.com/office/powerpoint/2010/main" val="891552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DBC63-04CE-AE4D-AA93-442818775CB2}" type="slidenum">
              <a:rPr lang="en-US" smtClean="0"/>
              <a:t>38</a:t>
            </a:fld>
            <a:endParaRPr lang="en-US"/>
          </a:p>
        </p:txBody>
      </p:sp>
    </p:spTree>
    <p:extLst>
      <p:ext uri="{BB962C8B-B14F-4D97-AF65-F5344CB8AC3E}">
        <p14:creationId xmlns:p14="http://schemas.microsoft.com/office/powerpoint/2010/main" val="19413097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39</a:t>
            </a:fld>
            <a:endParaRPr lang="en-US"/>
          </a:p>
        </p:txBody>
      </p:sp>
    </p:spTree>
    <p:extLst>
      <p:ext uri="{BB962C8B-B14F-4D97-AF65-F5344CB8AC3E}">
        <p14:creationId xmlns:p14="http://schemas.microsoft.com/office/powerpoint/2010/main" val="1268325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6</a:t>
            </a:fld>
            <a:endParaRPr lang="en-US"/>
          </a:p>
        </p:txBody>
      </p:sp>
    </p:spTree>
    <p:extLst>
      <p:ext uri="{BB962C8B-B14F-4D97-AF65-F5344CB8AC3E}">
        <p14:creationId xmlns:p14="http://schemas.microsoft.com/office/powerpoint/2010/main" val="1557460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7</a:t>
            </a:fld>
            <a:endParaRPr lang="en-US"/>
          </a:p>
        </p:txBody>
      </p:sp>
    </p:spTree>
    <p:extLst>
      <p:ext uri="{BB962C8B-B14F-4D97-AF65-F5344CB8AC3E}">
        <p14:creationId xmlns:p14="http://schemas.microsoft.com/office/powerpoint/2010/main" val="1994861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8</a:t>
            </a:fld>
            <a:endParaRPr lang="en-US"/>
          </a:p>
        </p:txBody>
      </p:sp>
    </p:spTree>
    <p:extLst>
      <p:ext uri="{BB962C8B-B14F-4D97-AF65-F5344CB8AC3E}">
        <p14:creationId xmlns:p14="http://schemas.microsoft.com/office/powerpoint/2010/main" val="2126854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9</a:t>
            </a:fld>
            <a:endParaRPr lang="en-US"/>
          </a:p>
        </p:txBody>
      </p:sp>
    </p:spTree>
    <p:extLst>
      <p:ext uri="{BB962C8B-B14F-4D97-AF65-F5344CB8AC3E}">
        <p14:creationId xmlns:p14="http://schemas.microsoft.com/office/powerpoint/2010/main" val="1172339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10</a:t>
            </a:fld>
            <a:endParaRPr lang="en-US"/>
          </a:p>
        </p:txBody>
      </p:sp>
    </p:spTree>
    <p:extLst>
      <p:ext uri="{BB962C8B-B14F-4D97-AF65-F5344CB8AC3E}">
        <p14:creationId xmlns:p14="http://schemas.microsoft.com/office/powerpoint/2010/main" val="419433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9E2EC4-3AED-41CA-A2EA-24E9A129AB00}" type="slidenum">
              <a:rPr lang="en-US" smtClean="0"/>
              <a:pPr/>
              <a:t>11</a:t>
            </a:fld>
            <a:endParaRPr lang="en-US"/>
          </a:p>
        </p:txBody>
      </p:sp>
    </p:spTree>
    <p:extLst>
      <p:ext uri="{BB962C8B-B14F-4D97-AF65-F5344CB8AC3E}">
        <p14:creationId xmlns:p14="http://schemas.microsoft.com/office/powerpoint/2010/main" val="2377424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no graph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3EDDFE9-484E-1246-BFD4-725C53E5BF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0463" y="614276"/>
            <a:ext cx="8094285" cy="1353315"/>
          </a:xfrm>
          <a:prstGeom prst="rect">
            <a:avLst/>
          </a:prstGeom>
        </p:spPr>
      </p:pic>
      <p:sp>
        <p:nvSpPr>
          <p:cNvPr id="12" name="Text Placeholder 13">
            <a:extLst>
              <a:ext uri="{FF2B5EF4-FFF2-40B4-BE49-F238E27FC236}">
                <a16:creationId xmlns:a16="http://schemas.microsoft.com/office/drawing/2014/main" id="{A77F1EF4-B9BC-8249-ABC9-EC8F06B55E43}"/>
              </a:ext>
            </a:extLst>
          </p:cNvPr>
          <p:cNvSpPr>
            <a:spLocks noGrp="1"/>
          </p:cNvSpPr>
          <p:nvPr>
            <p:ph type="body" sz="quarter" idx="11" hasCustomPrompt="1"/>
          </p:nvPr>
        </p:nvSpPr>
        <p:spPr>
          <a:xfrm>
            <a:off x="2064135" y="2337498"/>
            <a:ext cx="3769042" cy="1178241"/>
          </a:xfrm>
        </p:spPr>
        <p:txBody>
          <a:bodyPr>
            <a:normAutofit/>
          </a:bodyPr>
          <a:lstStyle>
            <a:lvl1pPr marL="0" indent="0">
              <a:buNone/>
              <a:defRPr sz="3600" b="1">
                <a:solidFill>
                  <a:srgbClr val="1A2857"/>
                </a:solidFill>
              </a:defRPr>
            </a:lvl1pPr>
          </a:lstStyle>
          <a:p>
            <a:pPr lvl="0"/>
            <a:r>
              <a:rPr lang="en-US" dirty="0"/>
              <a:t>Presentation</a:t>
            </a:r>
          </a:p>
        </p:txBody>
      </p:sp>
    </p:spTree>
    <p:extLst>
      <p:ext uri="{BB962C8B-B14F-4D97-AF65-F5344CB8AC3E}">
        <p14:creationId xmlns:p14="http://schemas.microsoft.com/office/powerpoint/2010/main" val="4112658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page 3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8D294B87-03CC-304B-88BD-9E8B309EA62E}"/>
              </a:ext>
            </a:extLst>
          </p:cNvPr>
          <p:cNvSpPr>
            <a:spLocks noGrp="1"/>
          </p:cNvSpPr>
          <p:nvPr>
            <p:ph type="body" sz="quarter" idx="13"/>
          </p:nvPr>
        </p:nvSpPr>
        <p:spPr>
          <a:xfrm>
            <a:off x="622997" y="693334"/>
            <a:ext cx="10962751" cy="5466305"/>
          </a:xfrm>
        </p:spPr>
        <p:txBody>
          <a:bodyPr numCol="3" spcCol="182880"/>
          <a:lstStyle>
            <a:lvl1pPr>
              <a:defRPr b="0"/>
            </a:lvl1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604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Graph title page">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9E2D07CF-AC60-D446-924F-1E626F7BE3ED}"/>
              </a:ext>
            </a:extLst>
          </p:cNvPr>
          <p:cNvSpPr>
            <a:spLocks noGrp="1"/>
          </p:cNvSpPr>
          <p:nvPr>
            <p:ph type="pic" sz="quarter" idx="10"/>
          </p:nvPr>
        </p:nvSpPr>
        <p:spPr>
          <a:xfrm>
            <a:off x="0" y="0"/>
            <a:ext cx="5994400" cy="4917440"/>
          </a:xfrm>
        </p:spPr>
        <p:txBody>
          <a:bodyPr anchor="ctr"/>
          <a:lstStyle>
            <a:lvl1pPr algn="ctr">
              <a:defRPr/>
            </a:lvl1pPr>
          </a:lstStyle>
          <a:p>
            <a:r>
              <a:rPr lang="en-US"/>
              <a:t>Click icon to add picture</a:t>
            </a:r>
          </a:p>
        </p:txBody>
      </p:sp>
      <p:sp>
        <p:nvSpPr>
          <p:cNvPr id="9" name="Rectangle 8">
            <a:extLst>
              <a:ext uri="{FF2B5EF4-FFF2-40B4-BE49-F238E27FC236}">
                <a16:creationId xmlns:a16="http://schemas.microsoft.com/office/drawing/2014/main" id="{D55EE583-0812-F84F-B14A-B50E0F57F71A}"/>
              </a:ext>
            </a:extLst>
          </p:cNvPr>
          <p:cNvSpPr/>
          <p:nvPr userDrawn="1"/>
        </p:nvSpPr>
        <p:spPr>
          <a:xfrm>
            <a:off x="0" y="4917440"/>
            <a:ext cx="5994400" cy="1940561"/>
          </a:xfrm>
          <a:prstGeom prst="rect">
            <a:avLst/>
          </a:prstGeom>
          <a:solidFill>
            <a:srgbClr val="ED33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a:extLst>
              <a:ext uri="{FF2B5EF4-FFF2-40B4-BE49-F238E27FC236}">
                <a16:creationId xmlns:a16="http://schemas.microsoft.com/office/drawing/2014/main" id="{B7F2105B-5568-1B4A-AA27-8D0264A00146}"/>
              </a:ext>
            </a:extLst>
          </p:cNvPr>
          <p:cNvSpPr>
            <a:spLocks noGrp="1"/>
          </p:cNvSpPr>
          <p:nvPr>
            <p:ph type="body" sz="quarter" idx="14" hasCustomPrompt="1"/>
          </p:nvPr>
        </p:nvSpPr>
        <p:spPr>
          <a:xfrm>
            <a:off x="1229519" y="5619664"/>
            <a:ext cx="3535362" cy="656090"/>
          </a:xfrm>
        </p:spPr>
        <p:txBody>
          <a:bodyPr>
            <a:noAutofit/>
          </a:bodyPr>
          <a:lstStyle>
            <a:lvl1pPr marL="0" indent="0">
              <a:buNone/>
              <a:defRPr sz="1800">
                <a:solidFill>
                  <a:schemeClr val="bg1"/>
                </a:solidFill>
              </a:defRPr>
            </a:lvl1pPr>
          </a:lstStyle>
          <a:p>
            <a:pPr lvl="0"/>
            <a:r>
              <a:rPr lang="en-US" dirty="0"/>
              <a:t>Call-Outs and important copy goes here.</a:t>
            </a:r>
          </a:p>
        </p:txBody>
      </p:sp>
      <p:sp>
        <p:nvSpPr>
          <p:cNvPr id="14" name="Text Placeholder 11">
            <a:extLst>
              <a:ext uri="{FF2B5EF4-FFF2-40B4-BE49-F238E27FC236}">
                <a16:creationId xmlns:a16="http://schemas.microsoft.com/office/drawing/2014/main" id="{D216E21A-9E71-534B-B6F4-1C35BF09E360}"/>
              </a:ext>
            </a:extLst>
          </p:cNvPr>
          <p:cNvSpPr>
            <a:spLocks noGrp="1"/>
          </p:cNvSpPr>
          <p:nvPr>
            <p:ph type="body" sz="quarter" idx="11" hasCustomPrompt="1"/>
          </p:nvPr>
        </p:nvSpPr>
        <p:spPr>
          <a:xfrm>
            <a:off x="6345078" y="845330"/>
            <a:ext cx="3535362" cy="427037"/>
          </a:xfrm>
        </p:spPr>
        <p:txBody>
          <a:bodyPr>
            <a:normAutofit/>
          </a:bodyPr>
          <a:lstStyle>
            <a:lvl1pPr marL="0" indent="0">
              <a:buNone/>
              <a:defRPr sz="2000">
                <a:solidFill>
                  <a:srgbClr val="CF202F"/>
                </a:solidFill>
                <a:latin typeface="Georgia" panose="02040502050405020303" pitchFamily="18" charset="0"/>
              </a:defRPr>
            </a:lvl1pPr>
          </a:lstStyle>
          <a:p>
            <a:pPr lvl="0"/>
            <a:r>
              <a:rPr lang="en-US" dirty="0"/>
              <a:t>Section</a:t>
            </a:r>
          </a:p>
        </p:txBody>
      </p:sp>
      <p:sp>
        <p:nvSpPr>
          <p:cNvPr id="15" name="Text Placeholder 13">
            <a:extLst>
              <a:ext uri="{FF2B5EF4-FFF2-40B4-BE49-F238E27FC236}">
                <a16:creationId xmlns:a16="http://schemas.microsoft.com/office/drawing/2014/main" id="{CC351042-2347-C846-BC5F-7DDDC170C509}"/>
              </a:ext>
            </a:extLst>
          </p:cNvPr>
          <p:cNvSpPr>
            <a:spLocks noGrp="1"/>
          </p:cNvSpPr>
          <p:nvPr>
            <p:ph type="body" sz="quarter" idx="12" hasCustomPrompt="1"/>
          </p:nvPr>
        </p:nvSpPr>
        <p:spPr>
          <a:xfrm>
            <a:off x="6345078" y="1272367"/>
            <a:ext cx="3769042" cy="566594"/>
          </a:xfrm>
        </p:spPr>
        <p:txBody>
          <a:bodyPr>
            <a:normAutofit/>
          </a:bodyPr>
          <a:lstStyle>
            <a:lvl1pPr marL="0" indent="0">
              <a:buNone/>
              <a:defRPr sz="3600" b="1">
                <a:solidFill>
                  <a:srgbClr val="83D4EF"/>
                </a:solidFill>
              </a:defRPr>
            </a:lvl1pPr>
          </a:lstStyle>
          <a:p>
            <a:pPr lvl="0"/>
            <a:r>
              <a:rPr lang="en-US" dirty="0"/>
              <a:t>PAGE TITLE</a:t>
            </a:r>
          </a:p>
        </p:txBody>
      </p:sp>
      <p:sp>
        <p:nvSpPr>
          <p:cNvPr id="16" name="Text Placeholder 15">
            <a:extLst>
              <a:ext uri="{FF2B5EF4-FFF2-40B4-BE49-F238E27FC236}">
                <a16:creationId xmlns:a16="http://schemas.microsoft.com/office/drawing/2014/main" id="{1CE01934-0406-2D4E-A524-27D8A9491231}"/>
              </a:ext>
            </a:extLst>
          </p:cNvPr>
          <p:cNvSpPr>
            <a:spLocks noGrp="1"/>
          </p:cNvSpPr>
          <p:nvPr>
            <p:ph type="body" sz="quarter" idx="13"/>
          </p:nvPr>
        </p:nvSpPr>
        <p:spPr>
          <a:xfrm>
            <a:off x="6345078" y="2115967"/>
            <a:ext cx="5567045" cy="17753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hart Placeholder 17">
            <a:extLst>
              <a:ext uri="{FF2B5EF4-FFF2-40B4-BE49-F238E27FC236}">
                <a16:creationId xmlns:a16="http://schemas.microsoft.com/office/drawing/2014/main" id="{99037B85-F508-5645-8B3C-4D283163FA70}"/>
              </a:ext>
            </a:extLst>
          </p:cNvPr>
          <p:cNvSpPr>
            <a:spLocks noGrp="1"/>
          </p:cNvSpPr>
          <p:nvPr>
            <p:ph type="chart" sz="quarter" idx="15"/>
          </p:nvPr>
        </p:nvSpPr>
        <p:spPr>
          <a:xfrm>
            <a:off x="6345078" y="4277995"/>
            <a:ext cx="5567045" cy="2082800"/>
          </a:xfrm>
        </p:spPr>
        <p:txBody>
          <a:bodyPr/>
          <a:lstStyle/>
          <a:p>
            <a:r>
              <a:rPr lang="en-US"/>
              <a:t>Click icon to add chart</a:t>
            </a:r>
          </a:p>
        </p:txBody>
      </p:sp>
    </p:spTree>
    <p:extLst>
      <p:ext uri="{BB962C8B-B14F-4D97-AF65-F5344CB8AC3E}">
        <p14:creationId xmlns:p14="http://schemas.microsoft.com/office/powerpoint/2010/main" val="4035241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rost title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2419279-279A-BF4C-B04B-E5AD9B2C628A}"/>
              </a:ext>
            </a:extLst>
          </p:cNvPr>
          <p:cNvSpPr/>
          <p:nvPr userDrawn="1"/>
        </p:nvSpPr>
        <p:spPr>
          <a:xfrm>
            <a:off x="0" y="0"/>
            <a:ext cx="4432852" cy="6858000"/>
          </a:xfrm>
          <a:prstGeom prst="rect">
            <a:avLst/>
          </a:prstGeom>
          <a:solidFill>
            <a:srgbClr val="83D4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6D86317C-B180-EB42-8297-AF3AA30979DD}"/>
              </a:ext>
            </a:extLst>
          </p:cNvPr>
          <p:cNvSpPr>
            <a:spLocks noGrp="1"/>
          </p:cNvSpPr>
          <p:nvPr>
            <p:ph type="body" sz="quarter" idx="10" hasCustomPrompt="1"/>
          </p:nvPr>
        </p:nvSpPr>
        <p:spPr>
          <a:xfrm>
            <a:off x="427038" y="2368063"/>
            <a:ext cx="3535362" cy="497376"/>
          </a:xfrm>
        </p:spPr>
        <p:txBody>
          <a:bodyPr/>
          <a:lstStyle>
            <a:lvl1pPr marL="0" indent="0">
              <a:buNone/>
              <a:defRPr>
                <a:solidFill>
                  <a:schemeClr val="bg2"/>
                </a:solidFill>
              </a:defRPr>
            </a:lvl1pPr>
          </a:lstStyle>
          <a:p>
            <a:pPr lvl="0"/>
            <a:r>
              <a:rPr lang="en-US" dirty="0"/>
              <a:t>SECTION</a:t>
            </a:r>
          </a:p>
        </p:txBody>
      </p:sp>
      <p:sp>
        <p:nvSpPr>
          <p:cNvPr id="14" name="Text Placeholder 13">
            <a:extLst>
              <a:ext uri="{FF2B5EF4-FFF2-40B4-BE49-F238E27FC236}">
                <a16:creationId xmlns:a16="http://schemas.microsoft.com/office/drawing/2014/main" id="{C66CD9FB-930B-8B4F-B90D-3E04EB684DE4}"/>
              </a:ext>
            </a:extLst>
          </p:cNvPr>
          <p:cNvSpPr>
            <a:spLocks noGrp="1"/>
          </p:cNvSpPr>
          <p:nvPr>
            <p:ph type="body" sz="quarter" idx="11" hasCustomPrompt="1"/>
          </p:nvPr>
        </p:nvSpPr>
        <p:spPr>
          <a:xfrm>
            <a:off x="427039" y="2865438"/>
            <a:ext cx="3769042" cy="1178241"/>
          </a:xfrm>
        </p:spPr>
        <p:txBody>
          <a:bodyPr>
            <a:normAutofit/>
          </a:bodyPr>
          <a:lstStyle>
            <a:lvl1pPr marL="0" indent="0">
              <a:buNone/>
              <a:defRPr sz="3600" b="1">
                <a:solidFill>
                  <a:schemeClr val="bg2"/>
                </a:solidFill>
              </a:defRPr>
            </a:lvl1pPr>
          </a:lstStyle>
          <a:p>
            <a:pPr lvl="0"/>
            <a:r>
              <a:rPr lang="en-US" dirty="0"/>
              <a:t>PAGE TITLE</a:t>
            </a:r>
          </a:p>
        </p:txBody>
      </p:sp>
      <p:sp>
        <p:nvSpPr>
          <p:cNvPr id="16" name="Text Placeholder 15">
            <a:extLst>
              <a:ext uri="{FF2B5EF4-FFF2-40B4-BE49-F238E27FC236}">
                <a16:creationId xmlns:a16="http://schemas.microsoft.com/office/drawing/2014/main" id="{95528B55-96E3-D541-916C-5BE3233FC052}"/>
              </a:ext>
            </a:extLst>
          </p:cNvPr>
          <p:cNvSpPr>
            <a:spLocks noGrp="1"/>
          </p:cNvSpPr>
          <p:nvPr>
            <p:ph type="body" sz="quarter" idx="12"/>
          </p:nvPr>
        </p:nvSpPr>
        <p:spPr>
          <a:xfrm>
            <a:off x="4856163" y="558800"/>
            <a:ext cx="6684962" cy="5781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2779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5EA3BCE-5650-2844-827E-00C245AE3B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9712" y="5120640"/>
            <a:ext cx="1257056" cy="1270000"/>
          </a:xfrm>
          <a:prstGeom prst="rect">
            <a:avLst/>
          </a:prstGeom>
        </p:spPr>
      </p:pic>
      <p:sp>
        <p:nvSpPr>
          <p:cNvPr id="4" name="Text Placeholder 13">
            <a:extLst>
              <a:ext uri="{FF2B5EF4-FFF2-40B4-BE49-F238E27FC236}">
                <a16:creationId xmlns:a16="http://schemas.microsoft.com/office/drawing/2014/main" id="{CC351042-2347-C846-BC5F-7DDDC170C509}"/>
              </a:ext>
            </a:extLst>
          </p:cNvPr>
          <p:cNvSpPr>
            <a:spLocks noGrp="1"/>
          </p:cNvSpPr>
          <p:nvPr>
            <p:ph type="body" sz="quarter" idx="12" hasCustomPrompt="1"/>
          </p:nvPr>
        </p:nvSpPr>
        <p:spPr>
          <a:xfrm>
            <a:off x="1786768" y="2208807"/>
            <a:ext cx="8728805" cy="566594"/>
          </a:xfrm>
        </p:spPr>
        <p:txBody>
          <a:bodyPr>
            <a:normAutofit/>
          </a:bodyPr>
          <a:lstStyle>
            <a:lvl1pPr marL="0" indent="0">
              <a:buNone/>
              <a:defRPr sz="2000" b="0" baseline="0">
                <a:solidFill>
                  <a:schemeClr val="tx1"/>
                </a:solidFill>
              </a:defRPr>
            </a:lvl1pPr>
          </a:lstStyle>
          <a:p>
            <a:pPr lvl="0"/>
            <a:r>
              <a:rPr lang="en-US" dirty="0"/>
              <a:t>Please remember to have AT LEAST ½ inch margin from border for all text.</a:t>
            </a:r>
          </a:p>
        </p:txBody>
      </p:sp>
    </p:spTree>
    <p:extLst>
      <p:ext uri="{BB962C8B-B14F-4D97-AF65-F5344CB8AC3E}">
        <p14:creationId xmlns:p14="http://schemas.microsoft.com/office/powerpoint/2010/main" val="809337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20003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67322"/>
            <a:ext cx="10972800" cy="1050315"/>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2951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with graph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3EDDFE9-484E-1246-BFD4-725C53E5BF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0463" y="614276"/>
            <a:ext cx="8094285" cy="1353315"/>
          </a:xfrm>
          <a:prstGeom prst="rect">
            <a:avLst/>
          </a:prstGeom>
        </p:spPr>
      </p:pic>
      <p:sp>
        <p:nvSpPr>
          <p:cNvPr id="12" name="Text Placeholder 13">
            <a:extLst>
              <a:ext uri="{FF2B5EF4-FFF2-40B4-BE49-F238E27FC236}">
                <a16:creationId xmlns:a16="http://schemas.microsoft.com/office/drawing/2014/main" id="{A77F1EF4-B9BC-8249-ABC9-EC8F06B55E43}"/>
              </a:ext>
            </a:extLst>
          </p:cNvPr>
          <p:cNvSpPr>
            <a:spLocks noGrp="1"/>
          </p:cNvSpPr>
          <p:nvPr>
            <p:ph type="body" sz="quarter" idx="11" hasCustomPrompt="1"/>
          </p:nvPr>
        </p:nvSpPr>
        <p:spPr>
          <a:xfrm>
            <a:off x="2064135" y="2337498"/>
            <a:ext cx="3769042" cy="1178241"/>
          </a:xfrm>
        </p:spPr>
        <p:txBody>
          <a:bodyPr>
            <a:normAutofit/>
          </a:bodyPr>
          <a:lstStyle>
            <a:lvl1pPr marL="0" indent="0">
              <a:buNone/>
              <a:defRPr sz="3600" b="1">
                <a:solidFill>
                  <a:srgbClr val="1A2857"/>
                </a:solidFill>
              </a:defRPr>
            </a:lvl1pPr>
          </a:lstStyle>
          <a:p>
            <a:pPr lvl="0"/>
            <a:r>
              <a:rPr lang="en-US" dirty="0"/>
              <a:t>Presentation</a:t>
            </a:r>
          </a:p>
        </p:txBody>
      </p:sp>
      <p:pic>
        <p:nvPicPr>
          <p:cNvPr id="7" name="Picture 6">
            <a:extLst>
              <a:ext uri="{FF2B5EF4-FFF2-40B4-BE49-F238E27FC236}">
                <a16:creationId xmlns:a16="http://schemas.microsoft.com/office/drawing/2014/main" id="{040712C1-3301-8249-A516-FE063E313B5A}"/>
              </a:ext>
            </a:extLst>
          </p:cNvPr>
          <p:cNvPicPr>
            <a:picLocks noChangeAspect="1"/>
          </p:cNvPicPr>
          <p:nvPr userDrawn="1"/>
        </p:nvPicPr>
        <p:blipFill>
          <a:blip r:embed="rId3"/>
          <a:stretch>
            <a:fillRect/>
          </a:stretch>
        </p:blipFill>
        <p:spPr>
          <a:xfrm>
            <a:off x="4949112" y="6846"/>
            <a:ext cx="7242888" cy="6858000"/>
          </a:xfrm>
          <a:prstGeom prst="rect">
            <a:avLst/>
          </a:prstGeom>
        </p:spPr>
      </p:pic>
    </p:spTree>
    <p:extLst>
      <p:ext uri="{BB962C8B-B14F-4D97-AF65-F5344CB8AC3E}">
        <p14:creationId xmlns:p14="http://schemas.microsoft.com/office/powerpoint/2010/main" val="7442681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98DABD-4B72-394B-80B3-42B700EA50C6}"/>
              </a:ext>
            </a:extLst>
          </p:cNvPr>
          <p:cNvSpPr/>
          <p:nvPr userDrawn="1"/>
        </p:nvSpPr>
        <p:spPr>
          <a:xfrm>
            <a:off x="0" y="4216400"/>
            <a:ext cx="12192000" cy="264160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1">
            <a:extLst>
              <a:ext uri="{FF2B5EF4-FFF2-40B4-BE49-F238E27FC236}">
                <a16:creationId xmlns:a16="http://schemas.microsoft.com/office/drawing/2014/main" id="{D34A968D-45E7-BF4C-BA2B-C96BF1D12F4E}"/>
              </a:ext>
            </a:extLst>
          </p:cNvPr>
          <p:cNvSpPr>
            <a:spLocks noGrp="1"/>
          </p:cNvSpPr>
          <p:nvPr>
            <p:ph type="body" sz="quarter" idx="11" hasCustomPrompt="1"/>
          </p:nvPr>
        </p:nvSpPr>
        <p:spPr>
          <a:xfrm>
            <a:off x="1560038" y="1577009"/>
            <a:ext cx="2991642" cy="427037"/>
          </a:xfrm>
        </p:spPr>
        <p:txBody>
          <a:bodyPr>
            <a:normAutofit/>
          </a:bodyPr>
          <a:lstStyle>
            <a:lvl1pPr marL="0" indent="0">
              <a:buNone/>
              <a:defRPr sz="2000">
                <a:solidFill>
                  <a:srgbClr val="CF202F"/>
                </a:solidFill>
                <a:latin typeface="Georgia" panose="02040502050405020303" pitchFamily="18" charset="0"/>
              </a:defRPr>
            </a:lvl1pPr>
          </a:lstStyle>
          <a:p>
            <a:pPr lvl="0"/>
            <a:r>
              <a:rPr lang="en-US" dirty="0"/>
              <a:t>Section</a:t>
            </a:r>
          </a:p>
        </p:txBody>
      </p:sp>
      <p:sp>
        <p:nvSpPr>
          <p:cNvPr id="15" name="Text Placeholder 13">
            <a:extLst>
              <a:ext uri="{FF2B5EF4-FFF2-40B4-BE49-F238E27FC236}">
                <a16:creationId xmlns:a16="http://schemas.microsoft.com/office/drawing/2014/main" id="{2E748BB2-E990-E640-A5A5-C6987F794B1B}"/>
              </a:ext>
            </a:extLst>
          </p:cNvPr>
          <p:cNvSpPr>
            <a:spLocks noGrp="1"/>
          </p:cNvSpPr>
          <p:nvPr>
            <p:ph type="body" sz="quarter" idx="12" hasCustomPrompt="1"/>
          </p:nvPr>
        </p:nvSpPr>
        <p:spPr>
          <a:xfrm>
            <a:off x="1560038" y="2004046"/>
            <a:ext cx="2991642" cy="1074434"/>
          </a:xfrm>
        </p:spPr>
        <p:txBody>
          <a:bodyPr>
            <a:normAutofit/>
          </a:bodyPr>
          <a:lstStyle>
            <a:lvl1pPr marL="0" indent="0">
              <a:buNone/>
              <a:defRPr sz="3600" b="1">
                <a:solidFill>
                  <a:srgbClr val="83D4EF"/>
                </a:solidFill>
              </a:defRPr>
            </a:lvl1pPr>
          </a:lstStyle>
          <a:p>
            <a:pPr lvl="0"/>
            <a:r>
              <a:rPr lang="en-US" dirty="0"/>
              <a:t>PAGE TITLE</a:t>
            </a:r>
          </a:p>
        </p:txBody>
      </p:sp>
      <p:sp>
        <p:nvSpPr>
          <p:cNvPr id="16" name="Text Placeholder 15">
            <a:extLst>
              <a:ext uri="{FF2B5EF4-FFF2-40B4-BE49-F238E27FC236}">
                <a16:creationId xmlns:a16="http://schemas.microsoft.com/office/drawing/2014/main" id="{8D294B87-03CC-304B-88BD-9E8B309EA62E}"/>
              </a:ext>
            </a:extLst>
          </p:cNvPr>
          <p:cNvSpPr>
            <a:spLocks noGrp="1"/>
          </p:cNvSpPr>
          <p:nvPr>
            <p:ph type="body" sz="quarter" idx="13"/>
          </p:nvPr>
        </p:nvSpPr>
        <p:spPr>
          <a:xfrm>
            <a:off x="4790598" y="734207"/>
            <a:ext cx="5684362" cy="29233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0432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6399" y="365126"/>
            <a:ext cx="11465169" cy="947859"/>
          </a:xfrm>
        </p:spPr>
        <p:txBody>
          <a:bodyPr/>
          <a:lstStyle/>
          <a:p>
            <a:r>
              <a:rPr lang="en-US" dirty="0"/>
              <a:t>Click to edit Master title style</a:t>
            </a:r>
          </a:p>
        </p:txBody>
      </p:sp>
      <p:sp>
        <p:nvSpPr>
          <p:cNvPr id="3" name="Content Placeholder 2"/>
          <p:cNvSpPr>
            <a:spLocks noGrp="1"/>
          </p:cNvSpPr>
          <p:nvPr>
            <p:ph idx="1"/>
          </p:nvPr>
        </p:nvSpPr>
        <p:spPr>
          <a:xfrm>
            <a:off x="406399" y="1484923"/>
            <a:ext cx="11465169" cy="469204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8049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8505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uthor/Presenter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98DABD-4B72-394B-80B3-42B700EA50C6}"/>
              </a:ext>
            </a:extLst>
          </p:cNvPr>
          <p:cNvSpPr/>
          <p:nvPr userDrawn="1"/>
        </p:nvSpPr>
        <p:spPr>
          <a:xfrm>
            <a:off x="0" y="4216400"/>
            <a:ext cx="12192000" cy="264160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1">
            <a:extLst>
              <a:ext uri="{FF2B5EF4-FFF2-40B4-BE49-F238E27FC236}">
                <a16:creationId xmlns:a16="http://schemas.microsoft.com/office/drawing/2014/main" id="{D34A968D-45E7-BF4C-BA2B-C96BF1D12F4E}"/>
              </a:ext>
            </a:extLst>
          </p:cNvPr>
          <p:cNvSpPr>
            <a:spLocks noGrp="1"/>
          </p:cNvSpPr>
          <p:nvPr>
            <p:ph type="body" sz="quarter" idx="11" hasCustomPrompt="1"/>
          </p:nvPr>
        </p:nvSpPr>
        <p:spPr>
          <a:xfrm>
            <a:off x="1560038" y="1577009"/>
            <a:ext cx="2806161" cy="427037"/>
          </a:xfrm>
        </p:spPr>
        <p:txBody>
          <a:bodyPr>
            <a:normAutofit/>
          </a:bodyPr>
          <a:lstStyle>
            <a:lvl1pPr marL="0" indent="0">
              <a:buNone/>
              <a:defRPr sz="2000">
                <a:solidFill>
                  <a:srgbClr val="CF202F"/>
                </a:solidFill>
                <a:latin typeface="Georgia" panose="02040502050405020303" pitchFamily="18" charset="0"/>
              </a:defRPr>
            </a:lvl1pPr>
          </a:lstStyle>
          <a:p>
            <a:pPr lvl="0"/>
            <a:r>
              <a:rPr lang="en-US" dirty="0"/>
              <a:t>Presenter</a:t>
            </a:r>
          </a:p>
        </p:txBody>
      </p:sp>
      <p:sp>
        <p:nvSpPr>
          <p:cNvPr id="15" name="Text Placeholder 13">
            <a:extLst>
              <a:ext uri="{FF2B5EF4-FFF2-40B4-BE49-F238E27FC236}">
                <a16:creationId xmlns:a16="http://schemas.microsoft.com/office/drawing/2014/main" id="{2E748BB2-E990-E640-A5A5-C6987F794B1B}"/>
              </a:ext>
            </a:extLst>
          </p:cNvPr>
          <p:cNvSpPr>
            <a:spLocks noGrp="1"/>
          </p:cNvSpPr>
          <p:nvPr>
            <p:ph type="body" sz="quarter" idx="12" hasCustomPrompt="1"/>
          </p:nvPr>
        </p:nvSpPr>
        <p:spPr>
          <a:xfrm>
            <a:off x="1560038" y="2004046"/>
            <a:ext cx="3230560" cy="1074434"/>
          </a:xfrm>
        </p:spPr>
        <p:txBody>
          <a:bodyPr>
            <a:normAutofit/>
          </a:bodyPr>
          <a:lstStyle>
            <a:lvl1pPr marL="0" indent="0">
              <a:buNone/>
              <a:defRPr sz="3600" b="1">
                <a:solidFill>
                  <a:srgbClr val="83D4EF"/>
                </a:solidFill>
              </a:defRPr>
            </a:lvl1pPr>
          </a:lstStyle>
          <a:p>
            <a:pPr lvl="0"/>
            <a:r>
              <a:rPr lang="en-US" dirty="0"/>
              <a:t>Author name</a:t>
            </a:r>
          </a:p>
          <a:p>
            <a:pPr lvl="0"/>
            <a:r>
              <a:rPr lang="en-US" dirty="0"/>
              <a:t>Author title</a:t>
            </a:r>
          </a:p>
        </p:txBody>
      </p:sp>
      <p:sp>
        <p:nvSpPr>
          <p:cNvPr id="16" name="Text Placeholder 15">
            <a:extLst>
              <a:ext uri="{FF2B5EF4-FFF2-40B4-BE49-F238E27FC236}">
                <a16:creationId xmlns:a16="http://schemas.microsoft.com/office/drawing/2014/main" id="{8D294B87-03CC-304B-88BD-9E8B309EA62E}"/>
              </a:ext>
            </a:extLst>
          </p:cNvPr>
          <p:cNvSpPr>
            <a:spLocks noGrp="1"/>
          </p:cNvSpPr>
          <p:nvPr>
            <p:ph type="body" sz="quarter" idx="13" hasCustomPrompt="1"/>
          </p:nvPr>
        </p:nvSpPr>
        <p:spPr>
          <a:xfrm>
            <a:off x="4790598" y="734207"/>
            <a:ext cx="5684362" cy="2923394"/>
          </a:xfrm>
        </p:spPr>
        <p:txBody>
          <a:bodyPr/>
          <a:lstStyle>
            <a:lvl1pPr>
              <a:defRPr baseline="0"/>
            </a:lvl1pPr>
          </a:lstStyle>
          <a:p>
            <a:pPr lvl="0"/>
            <a:r>
              <a:rPr lang="en-US" dirty="0"/>
              <a:t>Brief description of author and presentation.</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91034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30200" y="365126"/>
            <a:ext cx="10515600" cy="940043"/>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6" name="Rectangle 5">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81714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and Content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2136491-7820-8F48-A358-05066F1E4CE8}"/>
              </a:ext>
            </a:extLst>
          </p:cNvPr>
          <p:cNvSpPr>
            <a:spLocks noGrp="1"/>
          </p:cNvSpPr>
          <p:nvPr>
            <p:ph type="pic" sz="quarter" idx="10"/>
          </p:nvPr>
        </p:nvSpPr>
        <p:spPr>
          <a:xfrm>
            <a:off x="-1" y="0"/>
            <a:ext cx="5974077" cy="6858000"/>
          </a:xfrm>
        </p:spPr>
        <p:txBody>
          <a:bodyPr anchor="ctr"/>
          <a:lstStyle>
            <a:lvl1pPr algn="ctr">
              <a:defRPr/>
            </a:lvl1pPr>
          </a:lstStyle>
          <a:p>
            <a:r>
              <a:rPr lang="en-US"/>
              <a:t>Click icon to add picture</a:t>
            </a:r>
          </a:p>
        </p:txBody>
      </p:sp>
      <p:sp>
        <p:nvSpPr>
          <p:cNvPr id="10" name="Text Placeholder 11">
            <a:extLst>
              <a:ext uri="{FF2B5EF4-FFF2-40B4-BE49-F238E27FC236}">
                <a16:creationId xmlns:a16="http://schemas.microsoft.com/office/drawing/2014/main" id="{6671DC36-7913-0B4D-8487-677C5F55F9BB}"/>
              </a:ext>
            </a:extLst>
          </p:cNvPr>
          <p:cNvSpPr>
            <a:spLocks noGrp="1"/>
          </p:cNvSpPr>
          <p:nvPr>
            <p:ph type="body" sz="quarter" idx="11" hasCustomPrompt="1"/>
          </p:nvPr>
        </p:nvSpPr>
        <p:spPr>
          <a:xfrm>
            <a:off x="6319519" y="836354"/>
            <a:ext cx="3535362" cy="427037"/>
          </a:xfrm>
        </p:spPr>
        <p:txBody>
          <a:bodyPr>
            <a:normAutofit/>
          </a:bodyPr>
          <a:lstStyle>
            <a:lvl1pPr marL="0" indent="0">
              <a:buNone/>
              <a:defRPr sz="2000">
                <a:solidFill>
                  <a:srgbClr val="CF202F"/>
                </a:solidFill>
                <a:latin typeface="Georgia" panose="02040502050405020303" pitchFamily="18" charset="0"/>
              </a:defRPr>
            </a:lvl1pPr>
          </a:lstStyle>
          <a:p>
            <a:pPr lvl="0"/>
            <a:r>
              <a:rPr lang="en-US" dirty="0"/>
              <a:t>Section</a:t>
            </a:r>
          </a:p>
        </p:txBody>
      </p:sp>
      <p:sp>
        <p:nvSpPr>
          <p:cNvPr id="11" name="Text Placeholder 13">
            <a:extLst>
              <a:ext uri="{FF2B5EF4-FFF2-40B4-BE49-F238E27FC236}">
                <a16:creationId xmlns:a16="http://schemas.microsoft.com/office/drawing/2014/main" id="{46D46D19-325C-1B4E-9834-FB7AA488872A}"/>
              </a:ext>
            </a:extLst>
          </p:cNvPr>
          <p:cNvSpPr>
            <a:spLocks noGrp="1"/>
          </p:cNvSpPr>
          <p:nvPr>
            <p:ph type="body" sz="quarter" idx="12" hasCustomPrompt="1"/>
          </p:nvPr>
        </p:nvSpPr>
        <p:spPr>
          <a:xfrm>
            <a:off x="6319519" y="1258628"/>
            <a:ext cx="3769042" cy="566594"/>
          </a:xfrm>
        </p:spPr>
        <p:txBody>
          <a:bodyPr>
            <a:normAutofit/>
          </a:bodyPr>
          <a:lstStyle>
            <a:lvl1pPr marL="0" indent="0">
              <a:buNone/>
              <a:defRPr sz="3600" b="1">
                <a:solidFill>
                  <a:srgbClr val="83D4EF"/>
                </a:solidFill>
              </a:defRPr>
            </a:lvl1pPr>
          </a:lstStyle>
          <a:p>
            <a:pPr lvl="0"/>
            <a:r>
              <a:rPr lang="en-US" dirty="0"/>
              <a:t>PAGE TITLE</a:t>
            </a:r>
          </a:p>
        </p:txBody>
      </p:sp>
      <p:sp>
        <p:nvSpPr>
          <p:cNvPr id="12" name="Text Placeholder 15">
            <a:extLst>
              <a:ext uri="{FF2B5EF4-FFF2-40B4-BE49-F238E27FC236}">
                <a16:creationId xmlns:a16="http://schemas.microsoft.com/office/drawing/2014/main" id="{0EDD13E5-18C1-264F-A2AF-9AB612321F6A}"/>
              </a:ext>
            </a:extLst>
          </p:cNvPr>
          <p:cNvSpPr>
            <a:spLocks noGrp="1"/>
          </p:cNvSpPr>
          <p:nvPr>
            <p:ph type="body" sz="quarter" idx="13"/>
          </p:nvPr>
        </p:nvSpPr>
        <p:spPr>
          <a:xfrm>
            <a:off x="6299515" y="2035871"/>
            <a:ext cx="5567045" cy="26275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Rectangle 12">
            <a:extLst>
              <a:ext uri="{FF2B5EF4-FFF2-40B4-BE49-F238E27FC236}">
                <a16:creationId xmlns:a16="http://schemas.microsoft.com/office/drawing/2014/main" id="{27BA130D-2C6E-8548-8073-1DC02762D159}"/>
              </a:ext>
            </a:extLst>
          </p:cNvPr>
          <p:cNvSpPr/>
          <p:nvPr userDrawn="1"/>
        </p:nvSpPr>
        <p:spPr>
          <a:xfrm>
            <a:off x="6319519" y="4859167"/>
            <a:ext cx="4205763" cy="1524001"/>
          </a:xfrm>
          <a:prstGeom prst="rect">
            <a:avLst/>
          </a:prstGeom>
          <a:solidFill>
            <a:srgbClr val="83D4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1">
            <a:extLst>
              <a:ext uri="{FF2B5EF4-FFF2-40B4-BE49-F238E27FC236}">
                <a16:creationId xmlns:a16="http://schemas.microsoft.com/office/drawing/2014/main" id="{0DB07ED3-4CC5-8A4A-98FB-6EBD2CA16D8C}"/>
              </a:ext>
            </a:extLst>
          </p:cNvPr>
          <p:cNvSpPr>
            <a:spLocks noGrp="1"/>
          </p:cNvSpPr>
          <p:nvPr>
            <p:ph type="body" sz="quarter" idx="14" hasCustomPrompt="1"/>
          </p:nvPr>
        </p:nvSpPr>
        <p:spPr>
          <a:xfrm>
            <a:off x="6613528" y="5128798"/>
            <a:ext cx="3535362" cy="984738"/>
          </a:xfrm>
        </p:spPr>
        <p:txBody>
          <a:bodyPr>
            <a:noAutofit/>
          </a:bodyPr>
          <a:lstStyle>
            <a:lvl1pPr marL="0" indent="0">
              <a:buNone/>
              <a:defRPr sz="1800">
                <a:solidFill>
                  <a:schemeClr val="bg2"/>
                </a:solidFill>
              </a:defRPr>
            </a:lvl1pPr>
          </a:lstStyle>
          <a:p>
            <a:pPr lvl="0"/>
            <a:r>
              <a:rPr lang="en-US" dirty="0"/>
              <a:t>Call-Outs and important copy goes here.</a:t>
            </a:r>
          </a:p>
        </p:txBody>
      </p:sp>
    </p:spTree>
    <p:extLst>
      <p:ext uri="{BB962C8B-B14F-4D97-AF65-F5344CB8AC3E}">
        <p14:creationId xmlns:p14="http://schemas.microsoft.com/office/powerpoint/2010/main" val="2599560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with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92A29F5-4B3B-CD4A-8126-F446CFFEDFC1}"/>
              </a:ext>
            </a:extLst>
          </p:cNvPr>
          <p:cNvSpPr>
            <a:spLocks noGrp="1"/>
          </p:cNvSpPr>
          <p:nvPr>
            <p:ph type="pic" sz="quarter" idx="10"/>
          </p:nvPr>
        </p:nvSpPr>
        <p:spPr>
          <a:xfrm>
            <a:off x="1503998" y="1249363"/>
            <a:ext cx="4246562" cy="4246562"/>
          </a:xfrm>
        </p:spPr>
        <p:txBody>
          <a:bodyPr/>
          <a:lstStyle/>
          <a:p>
            <a:r>
              <a:rPr lang="en-US"/>
              <a:t>Click icon to add picture</a:t>
            </a:r>
          </a:p>
        </p:txBody>
      </p:sp>
      <p:sp>
        <p:nvSpPr>
          <p:cNvPr id="10" name="Text Placeholder 13">
            <a:extLst>
              <a:ext uri="{FF2B5EF4-FFF2-40B4-BE49-F238E27FC236}">
                <a16:creationId xmlns:a16="http://schemas.microsoft.com/office/drawing/2014/main" id="{F950D8FD-3C87-FD4C-98C0-AECE95625DA6}"/>
              </a:ext>
            </a:extLst>
          </p:cNvPr>
          <p:cNvSpPr>
            <a:spLocks noGrp="1"/>
          </p:cNvSpPr>
          <p:nvPr>
            <p:ph type="body" sz="quarter" idx="14" hasCustomPrompt="1"/>
          </p:nvPr>
        </p:nvSpPr>
        <p:spPr>
          <a:xfrm>
            <a:off x="6426678" y="1280160"/>
            <a:ext cx="3769042" cy="4246880"/>
          </a:xfrm>
        </p:spPr>
        <p:txBody>
          <a:bodyPr anchor="ctr">
            <a:normAutofit/>
          </a:bodyPr>
          <a:lstStyle>
            <a:lvl1pPr marL="0" indent="0">
              <a:buNone/>
              <a:defRPr sz="3600" b="1">
                <a:solidFill>
                  <a:srgbClr val="83D4EF"/>
                </a:solidFill>
              </a:defRPr>
            </a:lvl1pPr>
          </a:lstStyle>
          <a:p>
            <a:pPr lvl="0"/>
            <a:r>
              <a:rPr lang="en-US" dirty="0"/>
              <a:t>PAGE TITLE</a:t>
            </a:r>
          </a:p>
        </p:txBody>
      </p:sp>
    </p:spTree>
    <p:extLst>
      <p:ext uri="{BB962C8B-B14F-4D97-AF65-F5344CB8AC3E}">
        <p14:creationId xmlns:p14="http://schemas.microsoft.com/office/powerpoint/2010/main" val="2181262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ull out quote, divider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81F8AC-75F5-AC43-B0CD-1B397CF247AC}"/>
              </a:ext>
            </a:extLst>
          </p:cNvPr>
          <p:cNvSpPr/>
          <p:nvPr userDrawn="1"/>
        </p:nvSpPr>
        <p:spPr>
          <a:xfrm>
            <a:off x="0" y="0"/>
            <a:ext cx="12192000" cy="6858000"/>
          </a:xfrm>
          <a:prstGeom prst="rect">
            <a:avLst/>
          </a:prstGeom>
          <a:solidFill>
            <a:srgbClr val="83D4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3">
            <a:extLst>
              <a:ext uri="{FF2B5EF4-FFF2-40B4-BE49-F238E27FC236}">
                <a16:creationId xmlns:a16="http://schemas.microsoft.com/office/drawing/2014/main" id="{7D58C685-B8F6-AC46-AB59-F76C6F3B1F58}"/>
              </a:ext>
            </a:extLst>
          </p:cNvPr>
          <p:cNvSpPr>
            <a:spLocks noGrp="1"/>
          </p:cNvSpPr>
          <p:nvPr>
            <p:ph type="body" sz="quarter" idx="12" hasCustomPrompt="1"/>
          </p:nvPr>
        </p:nvSpPr>
        <p:spPr>
          <a:xfrm>
            <a:off x="4371579" y="3145703"/>
            <a:ext cx="3448842" cy="566594"/>
          </a:xfrm>
        </p:spPr>
        <p:txBody>
          <a:bodyPr>
            <a:normAutofit/>
          </a:bodyPr>
          <a:lstStyle>
            <a:lvl1pPr marL="0" indent="0">
              <a:buNone/>
              <a:defRPr sz="3600" b="1">
                <a:solidFill>
                  <a:schemeClr val="bg2"/>
                </a:solidFill>
              </a:defRPr>
            </a:lvl1pPr>
          </a:lstStyle>
          <a:p>
            <a:pPr lvl="0"/>
            <a:r>
              <a:rPr lang="en-US" dirty="0"/>
              <a:t>Pull Out Quote</a:t>
            </a:r>
          </a:p>
        </p:txBody>
      </p:sp>
    </p:spTree>
    <p:extLst>
      <p:ext uri="{BB962C8B-B14F-4D97-AF65-F5344CB8AC3E}">
        <p14:creationId xmlns:p14="http://schemas.microsoft.com/office/powerpoint/2010/main" val="2663021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 title pag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6EB8A1F7-9EB9-7940-942A-8AAEDDF10FC6}"/>
              </a:ext>
            </a:extLst>
          </p:cNvPr>
          <p:cNvSpPr>
            <a:spLocks noGrp="1"/>
          </p:cNvSpPr>
          <p:nvPr>
            <p:ph type="body" sz="quarter" idx="13" hasCustomPrompt="1"/>
          </p:nvPr>
        </p:nvSpPr>
        <p:spPr>
          <a:xfrm>
            <a:off x="6345078" y="845330"/>
            <a:ext cx="3535362" cy="427037"/>
          </a:xfrm>
        </p:spPr>
        <p:txBody>
          <a:bodyPr>
            <a:normAutofit/>
          </a:bodyPr>
          <a:lstStyle>
            <a:lvl1pPr marL="0" indent="0">
              <a:buNone/>
              <a:defRPr sz="2000">
                <a:solidFill>
                  <a:srgbClr val="CF202F"/>
                </a:solidFill>
                <a:latin typeface="Georgia" panose="02040502050405020303" pitchFamily="18" charset="0"/>
              </a:defRPr>
            </a:lvl1pPr>
          </a:lstStyle>
          <a:p>
            <a:pPr lvl="0"/>
            <a:r>
              <a:rPr lang="en-US" dirty="0"/>
              <a:t>Section</a:t>
            </a:r>
          </a:p>
        </p:txBody>
      </p:sp>
      <p:sp>
        <p:nvSpPr>
          <p:cNvPr id="6" name="Text Placeholder 13">
            <a:extLst>
              <a:ext uri="{FF2B5EF4-FFF2-40B4-BE49-F238E27FC236}">
                <a16:creationId xmlns:a16="http://schemas.microsoft.com/office/drawing/2014/main" id="{50BF8431-02A1-FD49-94D9-6AC1E8675BFF}"/>
              </a:ext>
            </a:extLst>
          </p:cNvPr>
          <p:cNvSpPr>
            <a:spLocks noGrp="1"/>
          </p:cNvSpPr>
          <p:nvPr>
            <p:ph type="body" sz="quarter" idx="14" hasCustomPrompt="1"/>
          </p:nvPr>
        </p:nvSpPr>
        <p:spPr>
          <a:xfrm>
            <a:off x="6345078" y="1272367"/>
            <a:ext cx="3769042" cy="566594"/>
          </a:xfrm>
        </p:spPr>
        <p:txBody>
          <a:bodyPr>
            <a:normAutofit/>
          </a:bodyPr>
          <a:lstStyle>
            <a:lvl1pPr marL="0" indent="0">
              <a:buNone/>
              <a:defRPr sz="3600" b="1">
                <a:solidFill>
                  <a:srgbClr val="83D4EF"/>
                </a:solidFill>
              </a:defRPr>
            </a:lvl1pPr>
          </a:lstStyle>
          <a:p>
            <a:pPr lvl="0"/>
            <a:r>
              <a:rPr lang="en-US" dirty="0"/>
              <a:t>PAGE TITLE</a:t>
            </a:r>
          </a:p>
        </p:txBody>
      </p:sp>
      <p:sp>
        <p:nvSpPr>
          <p:cNvPr id="7" name="Text Placeholder 15">
            <a:extLst>
              <a:ext uri="{FF2B5EF4-FFF2-40B4-BE49-F238E27FC236}">
                <a16:creationId xmlns:a16="http://schemas.microsoft.com/office/drawing/2014/main" id="{392BD3A4-3215-D44F-B0FC-D424AC41F159}"/>
              </a:ext>
            </a:extLst>
          </p:cNvPr>
          <p:cNvSpPr>
            <a:spLocks noGrp="1"/>
          </p:cNvSpPr>
          <p:nvPr>
            <p:ph type="body" sz="quarter" idx="15"/>
          </p:nvPr>
        </p:nvSpPr>
        <p:spPr>
          <a:xfrm>
            <a:off x="6345078" y="2115966"/>
            <a:ext cx="5151353" cy="3604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hart Placeholder 10">
            <a:extLst>
              <a:ext uri="{FF2B5EF4-FFF2-40B4-BE49-F238E27FC236}">
                <a16:creationId xmlns:a16="http://schemas.microsoft.com/office/drawing/2014/main" id="{FA4FA19F-F6C9-674B-BA8A-538CD6765D24}"/>
              </a:ext>
            </a:extLst>
          </p:cNvPr>
          <p:cNvSpPr>
            <a:spLocks noGrp="1"/>
          </p:cNvSpPr>
          <p:nvPr>
            <p:ph type="chart" sz="quarter" idx="16"/>
          </p:nvPr>
        </p:nvSpPr>
        <p:spPr>
          <a:xfrm>
            <a:off x="762000" y="995363"/>
            <a:ext cx="5089525" cy="4724400"/>
          </a:xfrm>
        </p:spPr>
        <p:txBody>
          <a:bodyPr/>
          <a:lstStyle/>
          <a:p>
            <a:r>
              <a:rPr lang="en-US"/>
              <a:t>Click icon to add chart</a:t>
            </a:r>
          </a:p>
        </p:txBody>
      </p:sp>
    </p:spTree>
    <p:extLst>
      <p:ext uri="{BB962C8B-B14F-4D97-AF65-F5344CB8AC3E}">
        <p14:creationId xmlns:p14="http://schemas.microsoft.com/office/powerpoint/2010/main" val="2541586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98DABD-4B72-394B-80B3-42B700EA50C6}"/>
              </a:ext>
            </a:extLst>
          </p:cNvPr>
          <p:cNvSpPr/>
          <p:nvPr userDrawn="1"/>
        </p:nvSpPr>
        <p:spPr>
          <a:xfrm>
            <a:off x="0" y="4216400"/>
            <a:ext cx="12192000" cy="264160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1">
            <a:extLst>
              <a:ext uri="{FF2B5EF4-FFF2-40B4-BE49-F238E27FC236}">
                <a16:creationId xmlns:a16="http://schemas.microsoft.com/office/drawing/2014/main" id="{D34A968D-45E7-BF4C-BA2B-C96BF1D12F4E}"/>
              </a:ext>
            </a:extLst>
          </p:cNvPr>
          <p:cNvSpPr>
            <a:spLocks noGrp="1"/>
          </p:cNvSpPr>
          <p:nvPr>
            <p:ph type="body" sz="quarter" idx="11" hasCustomPrompt="1"/>
          </p:nvPr>
        </p:nvSpPr>
        <p:spPr>
          <a:xfrm>
            <a:off x="1560038" y="1577009"/>
            <a:ext cx="2806161" cy="427037"/>
          </a:xfrm>
        </p:spPr>
        <p:txBody>
          <a:bodyPr>
            <a:normAutofit/>
          </a:bodyPr>
          <a:lstStyle>
            <a:lvl1pPr marL="0" indent="0">
              <a:buNone/>
              <a:defRPr sz="2000">
                <a:solidFill>
                  <a:srgbClr val="CF202F"/>
                </a:solidFill>
                <a:latin typeface="Georgia" panose="02040502050405020303" pitchFamily="18" charset="0"/>
              </a:defRPr>
            </a:lvl1pPr>
          </a:lstStyle>
          <a:p>
            <a:pPr lvl="0"/>
            <a:r>
              <a:rPr lang="en-US" dirty="0"/>
              <a:t>Section</a:t>
            </a:r>
          </a:p>
        </p:txBody>
      </p:sp>
      <p:sp>
        <p:nvSpPr>
          <p:cNvPr id="15" name="Text Placeholder 13">
            <a:extLst>
              <a:ext uri="{FF2B5EF4-FFF2-40B4-BE49-F238E27FC236}">
                <a16:creationId xmlns:a16="http://schemas.microsoft.com/office/drawing/2014/main" id="{2E748BB2-E990-E640-A5A5-C6987F794B1B}"/>
              </a:ext>
            </a:extLst>
          </p:cNvPr>
          <p:cNvSpPr>
            <a:spLocks noGrp="1"/>
          </p:cNvSpPr>
          <p:nvPr>
            <p:ph type="body" sz="quarter" idx="12" hasCustomPrompt="1"/>
          </p:nvPr>
        </p:nvSpPr>
        <p:spPr>
          <a:xfrm>
            <a:off x="1560038" y="2004046"/>
            <a:ext cx="2991642" cy="1074434"/>
          </a:xfrm>
        </p:spPr>
        <p:txBody>
          <a:bodyPr>
            <a:normAutofit/>
          </a:bodyPr>
          <a:lstStyle>
            <a:lvl1pPr marL="0" indent="0">
              <a:buNone/>
              <a:defRPr sz="3600" b="1">
                <a:solidFill>
                  <a:srgbClr val="83D4EF"/>
                </a:solidFill>
              </a:defRPr>
            </a:lvl1pPr>
          </a:lstStyle>
          <a:p>
            <a:pPr lvl="0"/>
            <a:r>
              <a:rPr lang="en-US" dirty="0"/>
              <a:t>PAGE TITLE</a:t>
            </a:r>
          </a:p>
        </p:txBody>
      </p:sp>
      <p:sp>
        <p:nvSpPr>
          <p:cNvPr id="16" name="Text Placeholder 15">
            <a:extLst>
              <a:ext uri="{FF2B5EF4-FFF2-40B4-BE49-F238E27FC236}">
                <a16:creationId xmlns:a16="http://schemas.microsoft.com/office/drawing/2014/main" id="{8D294B87-03CC-304B-88BD-9E8B309EA62E}"/>
              </a:ext>
            </a:extLst>
          </p:cNvPr>
          <p:cNvSpPr>
            <a:spLocks noGrp="1"/>
          </p:cNvSpPr>
          <p:nvPr>
            <p:ph type="body" sz="quarter" idx="13"/>
          </p:nvPr>
        </p:nvSpPr>
        <p:spPr>
          <a:xfrm>
            <a:off x="4790598" y="734207"/>
            <a:ext cx="5684362" cy="29233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4235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page 1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8D294B87-03CC-304B-88BD-9E8B309EA62E}"/>
              </a:ext>
            </a:extLst>
          </p:cNvPr>
          <p:cNvSpPr>
            <a:spLocks noGrp="1"/>
          </p:cNvSpPr>
          <p:nvPr>
            <p:ph type="body" sz="quarter" idx="13"/>
          </p:nvPr>
        </p:nvSpPr>
        <p:spPr>
          <a:xfrm>
            <a:off x="622997" y="693334"/>
            <a:ext cx="10962751" cy="5466305"/>
          </a:xfrm>
        </p:spPr>
        <p:txBody>
          <a:bodyPr/>
          <a:lstStyle>
            <a:lvl1pPr>
              <a:defRPr b="1">
                <a:solidFill>
                  <a:srgbClr val="2E74B5">
                    <a:alpha val="65000"/>
                  </a:srgbClr>
                </a:solidFill>
                <a:latin typeface="Calibri Light" panose="020F0302020204030204" pitchFamily="34" charset="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6697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page 2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98DABD-4B72-394B-80B3-42B700EA50C6}"/>
              </a:ext>
            </a:extLst>
          </p:cNvPr>
          <p:cNvSpPr/>
          <p:nvPr userDrawn="1"/>
        </p:nvSpPr>
        <p:spPr>
          <a:xfrm>
            <a:off x="0" y="658368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8D294B87-03CC-304B-88BD-9E8B309EA62E}"/>
              </a:ext>
            </a:extLst>
          </p:cNvPr>
          <p:cNvSpPr>
            <a:spLocks noGrp="1"/>
          </p:cNvSpPr>
          <p:nvPr>
            <p:ph type="body" sz="quarter" idx="13"/>
          </p:nvPr>
        </p:nvSpPr>
        <p:spPr>
          <a:xfrm>
            <a:off x="622997" y="693334"/>
            <a:ext cx="10962751" cy="5466305"/>
          </a:xfrm>
        </p:spPr>
        <p:txBody>
          <a:bodyPr numCol="2" spcCol="182880"/>
          <a:lstStyle>
            <a:lvl1pPr>
              <a:defRPr b="0"/>
            </a:lvl1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3698DABD-4B72-394B-80B3-42B700EA50C6}"/>
              </a:ext>
            </a:extLst>
          </p:cNvPr>
          <p:cNvSpPr/>
          <p:nvPr userDrawn="1"/>
        </p:nvSpPr>
        <p:spPr>
          <a:xfrm>
            <a:off x="0" y="0"/>
            <a:ext cx="12192000" cy="274320"/>
          </a:xfrm>
          <a:prstGeom prst="rect">
            <a:avLst/>
          </a:prstGeom>
          <a:solidFill>
            <a:srgbClr val="1A2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4606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2A48ACC-AF4D-6643-9901-918A2420A1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8">
            <a:extLst>
              <a:ext uri="{FF2B5EF4-FFF2-40B4-BE49-F238E27FC236}">
                <a16:creationId xmlns:a16="http://schemas.microsoft.com/office/drawing/2014/main" id="{91A0C04B-2F5B-124E-9AC1-03AAF0A92349}"/>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841845677"/>
      </p:ext>
    </p:extLst>
  </p:cSld>
  <p:clrMap bg1="lt1" tx1="dk1" bg2="lt2" tx2="dk2" accent1="accent1" accent2="accent2" accent3="accent3" accent4="accent4" accent5="accent5" accent6="accent6" hlink="hlink" folHlink="folHlink"/>
  <p:sldLayoutIdLst>
    <p:sldLayoutId id="2147483675" r:id="rId1"/>
    <p:sldLayoutId id="2147483674" r:id="rId2"/>
    <p:sldLayoutId id="2147483650" r:id="rId3"/>
    <p:sldLayoutId id="2147483656" r:id="rId4"/>
    <p:sldLayoutId id="2147483652" r:id="rId5"/>
    <p:sldLayoutId id="2147483655" r:id="rId6"/>
    <p:sldLayoutId id="2147483653" r:id="rId7"/>
    <p:sldLayoutId id="2147483676" r:id="rId8"/>
    <p:sldLayoutId id="2147483677" r:id="rId9"/>
    <p:sldLayoutId id="2147483678" r:id="rId10"/>
    <p:sldLayoutId id="2147483651" r:id="rId11"/>
    <p:sldLayoutId id="2147483649" r:id="rId12"/>
    <p:sldLayoutId id="2147483654" r:id="rId13"/>
    <p:sldLayoutId id="2147483684" r:id="rId14"/>
    <p:sldLayoutId id="2147483685" r:id="rId15"/>
    <p:sldLayoutId id="2147483687" r:id="rId16"/>
    <p:sldLayoutId id="2147483689" r:id="rId17"/>
    <p:sldLayoutId id="2147483690" r:id="rId18"/>
    <p:sldLayoutId id="2147483692" r:id="rId19"/>
    <p:sldLayoutId id="2147483693" r:id="rId20"/>
  </p:sldLayoutIdLst>
  <p:hf hdr="0" ftr="0" dt="0"/>
  <p:txStyles>
    <p:titleStyle>
      <a:lvl1pPr eaLnBrk="1" hangingPunct="1">
        <a:defRPr sz="3000" b="1">
          <a:solidFill>
            <a:srgbClr val="2E74B5"/>
          </a:solidFill>
          <a:latin typeface="Calibri Light" panose="020F0302020204030204" pitchFamily="34" charset="0"/>
          <a:ea typeface="+mj-ea"/>
          <a:cs typeface="Arial" panose="020B0604020202020204" pitchFamily="34" charset="0"/>
        </a:defRPr>
      </a:lvl1pPr>
    </p:titleStyle>
    <p:bodyStyle>
      <a:lvl1pPr marL="0" indent="0" eaLnBrk="1" hangingPunct="1">
        <a:buClr>
          <a:schemeClr val="tx2"/>
        </a:buClr>
        <a:buFont typeface="Wingdings" pitchFamily="2" charset="2"/>
        <a:buNone/>
        <a:defRPr sz="3000" b="0" i="0">
          <a:solidFill>
            <a:srgbClr val="4C4C4C">
              <a:alpha val="65000"/>
            </a:srgbClr>
          </a:solidFill>
          <a:latin typeface="Arial" panose="020B0604020202020204" pitchFamily="34" charset="0"/>
          <a:ea typeface="+mn-ea"/>
          <a:cs typeface="Arial" panose="020B0604020202020204" pitchFamily="34" charset="0"/>
        </a:defRPr>
      </a:lvl1pPr>
      <a:lvl2pPr marL="457200" indent="0" eaLnBrk="1" hangingPunct="1">
        <a:buClr>
          <a:schemeClr val="tx2"/>
        </a:buClr>
        <a:buFont typeface="Wingdings" pitchFamily="2" charset="2"/>
        <a:buNone/>
        <a:defRPr sz="2400" b="0" i="0">
          <a:solidFill>
            <a:srgbClr val="4C4C4C">
              <a:alpha val="65000"/>
            </a:srgbClr>
          </a:solidFill>
          <a:latin typeface="Arial" panose="020B0604020202020204" pitchFamily="34" charset="0"/>
          <a:ea typeface="+mn-ea"/>
          <a:cs typeface="Arial" panose="020B0604020202020204" pitchFamily="34" charset="0"/>
        </a:defRPr>
      </a:lvl2pPr>
      <a:lvl3pPr marL="914400" indent="0" eaLnBrk="1" hangingPunct="1">
        <a:buClr>
          <a:schemeClr val="tx2"/>
        </a:buClr>
        <a:buFont typeface="Wingdings" pitchFamily="2" charset="2"/>
        <a:buNone/>
        <a:defRPr sz="2000" b="0" i="0">
          <a:solidFill>
            <a:srgbClr val="4C4C4C">
              <a:alpha val="65000"/>
            </a:srgbClr>
          </a:solidFill>
          <a:latin typeface="Arial" panose="020B0604020202020204" pitchFamily="34" charset="0"/>
          <a:ea typeface="+mn-ea"/>
          <a:cs typeface="Arial" panose="020B0604020202020204" pitchFamily="34" charset="0"/>
        </a:defRPr>
      </a:lvl3pPr>
      <a:lvl4pPr marL="1371600" indent="0" eaLnBrk="1" hangingPunct="1">
        <a:buClr>
          <a:schemeClr val="tx2"/>
        </a:buClr>
        <a:buFont typeface="Wingdings" pitchFamily="2" charset="2"/>
        <a:buNone/>
        <a:defRPr sz="1600" b="0" i="0">
          <a:solidFill>
            <a:srgbClr val="4C4C4C">
              <a:alpha val="65000"/>
            </a:srgbClr>
          </a:solidFill>
          <a:latin typeface="Arial" panose="020B0604020202020204" pitchFamily="34" charset="0"/>
          <a:ea typeface="+mn-ea"/>
          <a:cs typeface="Arial" panose="020B0604020202020204" pitchFamily="34" charset="0"/>
        </a:defRPr>
      </a:lvl4pPr>
      <a:lvl5pPr marL="1828800" indent="0" eaLnBrk="1" hangingPunct="1">
        <a:buClr>
          <a:schemeClr val="tx2"/>
        </a:buClr>
        <a:buFont typeface="Wingdings" pitchFamily="2" charset="2"/>
        <a:buNone/>
        <a:defRPr sz="1200" b="0" i="0">
          <a:solidFill>
            <a:srgbClr val="4C4C4C">
              <a:alpha val="65000"/>
            </a:srgbClr>
          </a:solidFill>
          <a:latin typeface="Arial" panose="020B0604020202020204" pitchFamily="34" charset="0"/>
          <a:ea typeface="+mn-ea"/>
          <a:cs typeface="Arial" panose="020B0604020202020204" pitchFamily="34" charset="0"/>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0.mp3"/><Relationship Id="rId1" Type="http://schemas.microsoft.com/office/2007/relationships/media" Target="../media/media10.mp3"/><Relationship Id="rId5" Type="http://schemas.openxmlformats.org/officeDocument/2006/relationships/image" Target="../media/image6.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6.pn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15.mp3"/><Relationship Id="rId1" Type="http://schemas.microsoft.com/office/2007/relationships/media" Target="../media/media15.mp3"/><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7.mp3"/><Relationship Id="rId1" Type="http://schemas.microsoft.com/office/2007/relationships/media" Target="../media/media17.mp3"/><Relationship Id="rId5" Type="http://schemas.openxmlformats.org/officeDocument/2006/relationships/image" Target="../media/image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8.mp3"/><Relationship Id="rId1" Type="http://schemas.microsoft.com/office/2007/relationships/media" Target="../media/media18.mp3"/><Relationship Id="rId5" Type="http://schemas.openxmlformats.org/officeDocument/2006/relationships/image" Target="../media/image6.png"/><Relationship Id="rId4"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9.mp3"/><Relationship Id="rId1" Type="http://schemas.microsoft.com/office/2007/relationships/media" Target="../media/media19.mp3"/><Relationship Id="rId5" Type="http://schemas.openxmlformats.org/officeDocument/2006/relationships/image" Target="../media/image6.png"/><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image" Target="../media/image6.png"/><Relationship Id="rId5" Type="http://schemas.openxmlformats.org/officeDocument/2006/relationships/hyperlink" Target="https://www.cpsc.gov/s3fs-public/pdfs/blk_media_drawstringrule.pdf" TargetMode="External"/><Relationship Id="rId4"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1.mp3"/><Relationship Id="rId1" Type="http://schemas.microsoft.com/office/2007/relationships/media" Target="../media/media21.mp3"/><Relationship Id="rId5" Type="http://schemas.openxmlformats.org/officeDocument/2006/relationships/image" Target="../media/image6.png"/><Relationship Id="rId4"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2.mp3"/><Relationship Id="rId1" Type="http://schemas.microsoft.com/office/2007/relationships/media" Target="../media/media22.mp3"/><Relationship Id="rId5" Type="http://schemas.openxmlformats.org/officeDocument/2006/relationships/image" Target="../media/image6.png"/><Relationship Id="rId4"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23.mp3"/><Relationship Id="rId1" Type="http://schemas.microsoft.com/office/2007/relationships/media" Target="../media/media23.mp3"/><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6.png"/><Relationship Id="rId5" Type="http://schemas.openxmlformats.org/officeDocument/2006/relationships/image" Target="../media/image17.png"/><Relationship Id="rId4"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25.mp3"/><Relationship Id="rId1" Type="http://schemas.microsoft.com/office/2007/relationships/media" Target="../media/media25.mp3"/><Relationship Id="rId5" Type="http://schemas.openxmlformats.org/officeDocument/2006/relationships/image" Target="../media/image6.png"/><Relationship Id="rId4"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6.mp3"/><Relationship Id="rId1" Type="http://schemas.microsoft.com/office/2007/relationships/media" Target="../media/media26.mp3"/><Relationship Id="rId5" Type="http://schemas.openxmlformats.org/officeDocument/2006/relationships/image" Target="../media/image6.png"/><Relationship Id="rId4"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7.mp3"/><Relationship Id="rId1" Type="http://schemas.microsoft.com/office/2007/relationships/media" Target="../media/media27.mp3"/><Relationship Id="rId5" Type="http://schemas.openxmlformats.org/officeDocument/2006/relationships/image" Target="../media/image6.png"/><Relationship Id="rId4"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28.mp3"/><Relationship Id="rId1" Type="http://schemas.microsoft.com/office/2007/relationships/media" Target="../media/media28.mp3"/><Relationship Id="rId5" Type="http://schemas.openxmlformats.org/officeDocument/2006/relationships/image" Target="../media/image6.png"/><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29.mp3"/><Relationship Id="rId1" Type="http://schemas.microsoft.com/office/2007/relationships/media" Target="../media/media29.mp3"/><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microsoft.com/office/2007/relationships/media" Target="../media/media3.mp3"/><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slideLayout" Target="../slideLayouts/slideLayout17.xml"/><Relationship Id="rId4" Type="http://schemas.openxmlformats.org/officeDocument/2006/relationships/audio" Target="../media/media3.mp3"/></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6.png"/><Relationship Id="rId5" Type="http://schemas.openxmlformats.org/officeDocument/2006/relationships/image" Target="../media/image20.png"/><Relationship Id="rId4"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31.mp3"/><Relationship Id="rId1" Type="http://schemas.microsoft.com/office/2007/relationships/media" Target="../media/media31.mp3"/><Relationship Id="rId5" Type="http://schemas.openxmlformats.org/officeDocument/2006/relationships/image" Target="../media/image6.png"/><Relationship Id="rId4"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32.mp3"/><Relationship Id="rId1" Type="http://schemas.microsoft.com/office/2007/relationships/media" Target="../media/media32.mp3"/><Relationship Id="rId6" Type="http://schemas.openxmlformats.org/officeDocument/2006/relationships/image" Target="../media/image16.png"/><Relationship Id="rId5" Type="http://schemas.openxmlformats.org/officeDocument/2006/relationships/image" Target="../media/image21.png"/><Relationship Id="rId4"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33.mp3"/><Relationship Id="rId1" Type="http://schemas.microsoft.com/office/2007/relationships/media" Target="../media/media33.mp3"/><Relationship Id="rId5" Type="http://schemas.openxmlformats.org/officeDocument/2006/relationships/image" Target="../media/image6.png"/><Relationship Id="rId4"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34.mp3"/><Relationship Id="rId1" Type="http://schemas.microsoft.com/office/2007/relationships/media" Target="../media/media34.mp3"/><Relationship Id="rId6" Type="http://schemas.openxmlformats.org/officeDocument/2006/relationships/image" Target="../media/image6.png"/><Relationship Id="rId5" Type="http://schemas.openxmlformats.org/officeDocument/2006/relationships/hyperlink" Target="https://www.cpsc.gov/s3fs-public/StatementofPolicyEnforcmentDiscretionRegardingGeneralConformityAdultWearingApparelExemptfromTesting.pdf" TargetMode="External"/><Relationship Id="rId4"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35.mp3"/><Relationship Id="rId1" Type="http://schemas.microsoft.com/office/2007/relationships/media" Target="../media/media35.mp3"/><Relationship Id="rId5" Type="http://schemas.openxmlformats.org/officeDocument/2006/relationships/image" Target="../media/image6.png"/><Relationship Id="rId4"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media36.mp3"/><Relationship Id="rId1" Type="http://schemas.microsoft.com/office/2007/relationships/media" Target="../media/media36.mp3"/><Relationship Id="rId6" Type="http://schemas.openxmlformats.org/officeDocument/2006/relationships/image" Target="../media/image22.png"/><Relationship Id="rId5" Type="http://schemas.openxmlformats.org/officeDocument/2006/relationships/hyperlink" Target="mailto:CPSCinVietnam@cpsc.gov" TargetMode="External"/><Relationship Id="rId4"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8" Type="http://schemas.openxmlformats.org/officeDocument/2006/relationships/hyperlink" Target="https://www.cpsc.gov/s3fs-public/Flammability%20of%20Children's%20Sleepwear%20Test%20Manual_1615_1616.pdf" TargetMode="External"/><Relationship Id="rId3" Type="http://schemas.openxmlformats.org/officeDocument/2006/relationships/slideLayout" Target="../slideLayouts/slideLayout12.xml"/><Relationship Id="rId7" Type="http://schemas.openxmlformats.org/officeDocument/2006/relationships/hyperlink" Target="https://www.cpsc.gov/s3fs-public/Flammability%20of%20Clothing%20Textiles%20Test%20Manual_1610.pdf" TargetMode="External"/><Relationship Id="rId2" Type="http://schemas.openxmlformats.org/officeDocument/2006/relationships/audio" Target="../media/media37.mp3"/><Relationship Id="rId1" Type="http://schemas.microsoft.com/office/2007/relationships/media" Target="../media/media37.mp3"/><Relationship Id="rId6" Type="http://schemas.openxmlformats.org/officeDocument/2006/relationships/hyperlink" Target="https://www.cpsc.gov/s3fs-public/pdfs/blk_pdf_ffa_vn.pdf" TargetMode="External"/><Relationship Id="rId5" Type="http://schemas.openxmlformats.org/officeDocument/2006/relationships/hyperlink" Target="https://www.cpsc.gov/Regulations-Laws--Standards/Statutes/Flammable-Fabrics-Act/" TargetMode="External"/><Relationship Id="rId4" Type="http://schemas.openxmlformats.org/officeDocument/2006/relationships/notesSlide" Target="../notesSlides/notesSlide34.xml"/><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hyperlink" Target="https://www.cpsc.gov/safety-education/safety-guides/clothing-and-accessories" TargetMode="External"/><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hyperlink" Target="https://nvlpubs.nist.gov/nistpubs/ir/2016/NIST.IR.8115.pdf" TargetMode="External"/><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hyperlink" Target="https://dx.doi.org/10.6028/NIST.IR.8115viet" TargetMode="External"/><Relationship Id="rId5" Type="http://schemas.openxmlformats.org/officeDocument/2006/relationships/image" Target="../media/image25.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image" Target="../media/image6.png"/><Relationship Id="rId3" Type="http://schemas.openxmlformats.org/officeDocument/2006/relationships/slideLayout" Target="../slideLayouts/slideLayout18.xml"/><Relationship Id="rId7" Type="http://schemas.openxmlformats.org/officeDocument/2006/relationships/slide" Target="slide9.xml"/><Relationship Id="rId12" Type="http://schemas.openxmlformats.org/officeDocument/2006/relationships/slide" Target="slide33.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slide" Target="slide8.xml"/><Relationship Id="rId11" Type="http://schemas.openxmlformats.org/officeDocument/2006/relationships/slide" Target="slide31.xml"/><Relationship Id="rId5" Type="http://schemas.openxmlformats.org/officeDocument/2006/relationships/slide" Target="slide7.xml"/><Relationship Id="rId10" Type="http://schemas.openxmlformats.org/officeDocument/2006/relationships/slide" Target="slide30.xml"/><Relationship Id="rId4" Type="http://schemas.openxmlformats.org/officeDocument/2006/relationships/notesSlide" Target="../notesSlides/notesSlide4.xml"/><Relationship Id="rId9" Type="http://schemas.openxmlformats.org/officeDocument/2006/relationships/slide" Target="slide2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9.mp3"/><Relationship Id="rId1" Type="http://schemas.microsoft.com/office/2007/relationships/media" Target="../media/media9.mp3"/><Relationship Id="rId5" Type="http://schemas.openxmlformats.org/officeDocument/2006/relationships/image" Target="../media/image6.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CB6DA4E-9BCD-D146-843E-B69F19399D71}"/>
              </a:ext>
            </a:extLst>
          </p:cNvPr>
          <p:cNvSpPr>
            <a:spLocks noGrp="1"/>
          </p:cNvSpPr>
          <p:nvPr>
            <p:ph type="body" sz="quarter" idx="11"/>
          </p:nvPr>
        </p:nvSpPr>
        <p:spPr>
          <a:xfrm>
            <a:off x="945662" y="2539420"/>
            <a:ext cx="5486399" cy="2327808"/>
          </a:xfrm>
        </p:spPr>
        <p:txBody>
          <a:bodyPr>
            <a:normAutofit fontScale="92500"/>
          </a:bodyPr>
          <a:lstStyle/>
          <a:p>
            <a:pPr algn="ctr"/>
            <a:r>
              <a:rPr lang="en-US" err="1">
                <a:latin typeface="+mn-lt"/>
              </a:rPr>
              <a:t>Loạt</a:t>
            </a:r>
            <a:r>
              <a:rPr lang="en-US">
                <a:latin typeface="+mn-lt"/>
              </a:rPr>
              <a:t> Podcast </a:t>
            </a:r>
            <a:r>
              <a:rPr lang="en-US" err="1">
                <a:latin typeface="+mn-lt"/>
              </a:rPr>
              <a:t>năm</a:t>
            </a:r>
            <a:r>
              <a:rPr lang="en-US">
                <a:latin typeface="+mn-lt"/>
              </a:rPr>
              <a:t> 2022</a:t>
            </a:r>
          </a:p>
          <a:p>
            <a:endParaRPr lang="en-US" sz="2800">
              <a:latin typeface="+mn-lt"/>
            </a:endParaRPr>
          </a:p>
          <a:p>
            <a:pPr algn="ctr"/>
            <a:r>
              <a:rPr lang="en-US" err="1">
                <a:latin typeface="+mn-lt"/>
              </a:rPr>
              <a:t>Tổng</a:t>
            </a:r>
            <a:r>
              <a:rPr lang="en-US">
                <a:latin typeface="+mn-lt"/>
              </a:rPr>
              <a:t> </a:t>
            </a:r>
            <a:r>
              <a:rPr lang="en-US" err="1">
                <a:latin typeface="+mn-lt"/>
              </a:rPr>
              <a:t>quan</a:t>
            </a:r>
            <a:r>
              <a:rPr lang="en-US">
                <a:latin typeface="+mn-lt"/>
              </a:rPr>
              <a:t> </a:t>
            </a:r>
            <a:r>
              <a:rPr lang="en-US" err="1">
                <a:latin typeface="+mn-lt"/>
              </a:rPr>
              <a:t>các</a:t>
            </a:r>
            <a:r>
              <a:rPr lang="en-US">
                <a:latin typeface="+mn-lt"/>
              </a:rPr>
              <a:t> </a:t>
            </a:r>
            <a:r>
              <a:rPr lang="en-US" err="1">
                <a:latin typeface="+mn-lt"/>
              </a:rPr>
              <a:t>yêu</a:t>
            </a:r>
            <a:r>
              <a:rPr lang="en-US">
                <a:latin typeface="+mn-lt"/>
              </a:rPr>
              <a:t> </a:t>
            </a:r>
            <a:r>
              <a:rPr lang="en-US" err="1">
                <a:latin typeface="+mn-lt"/>
              </a:rPr>
              <a:t>cầu</a:t>
            </a:r>
            <a:r>
              <a:rPr lang="en-US">
                <a:latin typeface="+mn-lt"/>
              </a:rPr>
              <a:t> </a:t>
            </a:r>
            <a:r>
              <a:rPr lang="en-US" err="1">
                <a:latin typeface="+mn-lt"/>
              </a:rPr>
              <a:t>chung</a:t>
            </a:r>
            <a:r>
              <a:rPr lang="en-US">
                <a:latin typeface="+mn-lt"/>
              </a:rPr>
              <a:t> </a:t>
            </a:r>
            <a:r>
              <a:rPr lang="en-US" err="1">
                <a:latin typeface="+mn-lt"/>
              </a:rPr>
              <a:t>đối</a:t>
            </a:r>
            <a:r>
              <a:rPr lang="en-US">
                <a:latin typeface="+mn-lt"/>
              </a:rPr>
              <a:t> </a:t>
            </a:r>
            <a:r>
              <a:rPr lang="en-US" err="1">
                <a:latin typeface="+mn-lt"/>
              </a:rPr>
              <a:t>với</a:t>
            </a:r>
            <a:r>
              <a:rPr lang="en-US">
                <a:latin typeface="+mn-lt"/>
              </a:rPr>
              <a:t> </a:t>
            </a:r>
            <a:r>
              <a:rPr lang="en-US" err="1">
                <a:latin typeface="+mn-lt"/>
              </a:rPr>
              <a:t>hàng</a:t>
            </a:r>
            <a:r>
              <a:rPr lang="en-US">
                <a:latin typeface="+mn-lt"/>
              </a:rPr>
              <a:t> may </a:t>
            </a:r>
            <a:r>
              <a:rPr lang="en-US" err="1">
                <a:latin typeface="+mn-lt"/>
              </a:rPr>
              <a:t>mặc</a:t>
            </a:r>
            <a:r>
              <a:rPr lang="en-US">
                <a:latin typeface="+mn-lt"/>
              </a:rPr>
              <a:t> </a:t>
            </a:r>
            <a:r>
              <a:rPr lang="en-US" err="1">
                <a:latin typeface="+mn-lt"/>
              </a:rPr>
              <a:t>Hoa</a:t>
            </a:r>
            <a:r>
              <a:rPr lang="en-US">
                <a:latin typeface="+mn-lt"/>
              </a:rPr>
              <a:t> Kỳ</a:t>
            </a:r>
          </a:p>
        </p:txBody>
      </p:sp>
      <p:sp>
        <p:nvSpPr>
          <p:cNvPr id="4" name="Rectangle 3"/>
          <p:cNvSpPr/>
          <p:nvPr/>
        </p:nvSpPr>
        <p:spPr>
          <a:xfrm>
            <a:off x="501869" y="4969912"/>
            <a:ext cx="5503274" cy="1338828"/>
          </a:xfrm>
          <a:prstGeom prst="rect">
            <a:avLst/>
          </a:prstGeom>
        </p:spPr>
        <p:txBody>
          <a:bodyPr wrap="square">
            <a:spAutoFit/>
          </a:bodyPr>
          <a:lstStyle/>
          <a:p>
            <a:pPr algn="ctr" defTabSz="685800">
              <a:spcBef>
                <a:spcPct val="50000"/>
              </a:spcBef>
            </a:pP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Bài</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thuyết</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trình</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này</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do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nhân</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viên</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CPSC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chuẩn</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bị. Nó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chưa</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được</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Ủy</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ban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xem</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xét</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hay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phê</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duyệt</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va</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có thể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không</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phản</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ánh</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quan</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điểm</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của</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a:t>
            </a:r>
            <a:r>
              <a:rPr lang="en-US" i="1" err="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Ủy</a:t>
            </a:r>
            <a:r>
              <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rPr>
              <a:t> ban. </a:t>
            </a:r>
          </a:p>
          <a:p>
            <a:pPr algn="ctr" defTabSz="685800">
              <a:spcBef>
                <a:spcPct val="50000"/>
              </a:spcBef>
            </a:pPr>
            <a:endParaRPr lang="en-US" i="1">
              <a:solidFill>
                <a:srgbClr val="1F497D">
                  <a:lumMod val="50000"/>
                </a:srgbClr>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1276380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Vải may mặc</a:t>
            </a: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US" sz="2400" dirty="0" err="1">
                <a:solidFill>
                  <a:srgbClr val="4C4C4C"/>
                </a:solidFill>
                <a:latin typeface="+mn-lt"/>
              </a:rPr>
              <a:t>Một</a:t>
            </a:r>
            <a:r>
              <a:rPr lang="en-US" sz="2400" dirty="0">
                <a:solidFill>
                  <a:srgbClr val="4C4C4C"/>
                </a:solidFill>
                <a:latin typeface="+mn-lt"/>
              </a:rPr>
              <a:t> </a:t>
            </a:r>
            <a:r>
              <a:rPr lang="en-US" sz="2400" dirty="0" err="1">
                <a:solidFill>
                  <a:srgbClr val="4C4C4C"/>
                </a:solidFill>
                <a:latin typeface="+mn-lt"/>
              </a:rPr>
              <a:t>sô</a:t>
            </a:r>
            <a:r>
              <a:rPr lang="en-US" sz="2400" dirty="0">
                <a:solidFill>
                  <a:srgbClr val="4C4C4C"/>
                </a:solidFill>
                <a:latin typeface="+mn-lt"/>
              </a:rPr>
              <a:t>́ </a:t>
            </a:r>
            <a:r>
              <a:rPr lang="en-US" sz="2400" dirty="0" err="1">
                <a:solidFill>
                  <a:srgbClr val="4C4C4C"/>
                </a:solidFill>
                <a:latin typeface="+mn-lt"/>
              </a:rPr>
              <a:t>loại</a:t>
            </a:r>
            <a:r>
              <a:rPr lang="en-US" sz="2400" dirty="0">
                <a:solidFill>
                  <a:srgbClr val="4C4C4C"/>
                </a:solidFill>
                <a:latin typeface="+mn-lt"/>
              </a:rPr>
              <a:t> </a:t>
            </a:r>
            <a:r>
              <a:rPr lang="en-US" sz="2400" dirty="0" err="1">
                <a:solidFill>
                  <a:srgbClr val="4C4C4C"/>
                </a:solidFill>
                <a:latin typeface="+mn-lt"/>
              </a:rPr>
              <a:t>vải</a:t>
            </a:r>
            <a:r>
              <a:rPr lang="en-US" sz="2400" dirty="0">
                <a:solidFill>
                  <a:srgbClr val="4C4C4C"/>
                </a:solidFill>
                <a:latin typeface="+mn-lt"/>
              </a:rPr>
              <a:t> </a:t>
            </a:r>
            <a:r>
              <a:rPr lang="en-US" sz="2400" dirty="0" err="1">
                <a:solidFill>
                  <a:srgbClr val="4C4C4C"/>
                </a:solidFill>
                <a:latin typeface="+mn-lt"/>
              </a:rPr>
              <a:t>được</a:t>
            </a:r>
            <a:r>
              <a:rPr lang="en-US" sz="2400" dirty="0">
                <a:solidFill>
                  <a:srgbClr val="4C4C4C"/>
                </a:solidFill>
                <a:latin typeface="+mn-lt"/>
              </a:rPr>
              <a:t> </a:t>
            </a:r>
            <a:r>
              <a:rPr lang="en-US" sz="2400" dirty="0" err="1">
                <a:solidFill>
                  <a:srgbClr val="4C4C4C"/>
                </a:solidFill>
                <a:latin typeface="+mn-lt"/>
              </a:rPr>
              <a:t>miễn</a:t>
            </a:r>
            <a:r>
              <a:rPr lang="en-US" sz="2400" dirty="0">
                <a:solidFill>
                  <a:srgbClr val="4C4C4C"/>
                </a:solidFill>
                <a:latin typeface="+mn-lt"/>
              </a:rPr>
              <a:t> </a:t>
            </a:r>
            <a:r>
              <a:rPr lang="en-US" sz="2400" dirty="0" err="1">
                <a:solidFill>
                  <a:srgbClr val="4C4C4C"/>
                </a:solidFill>
                <a:latin typeface="+mn-lt"/>
              </a:rPr>
              <a:t>trư</a:t>
            </a:r>
            <a:r>
              <a:rPr lang="en-US" sz="2400" dirty="0">
                <a:solidFill>
                  <a:srgbClr val="4C4C4C"/>
                </a:solidFill>
                <a:latin typeface="+mn-lt"/>
              </a:rPr>
              <a:t>̀ </a:t>
            </a:r>
            <a:r>
              <a:rPr lang="en-US" sz="2400" dirty="0" err="1">
                <a:solidFill>
                  <a:srgbClr val="4C4C4C"/>
                </a:solidFill>
                <a:latin typeface="+mn-lt"/>
              </a:rPr>
              <a:t>các</a:t>
            </a:r>
            <a:r>
              <a:rPr lang="en-US" sz="2400" dirty="0">
                <a:solidFill>
                  <a:srgbClr val="4C4C4C"/>
                </a:solidFill>
                <a:latin typeface="+mn-lt"/>
              </a:rPr>
              <a:t> </a:t>
            </a:r>
            <a:r>
              <a:rPr lang="en-US" sz="2400" dirty="0" err="1">
                <a:solidFill>
                  <a:srgbClr val="4C4C4C"/>
                </a:solidFill>
                <a:latin typeface="+mn-lt"/>
              </a:rPr>
              <a:t>yêu</a:t>
            </a:r>
            <a:r>
              <a:rPr lang="en-US" sz="2400" dirty="0">
                <a:solidFill>
                  <a:srgbClr val="4C4C4C"/>
                </a:solidFill>
                <a:latin typeface="+mn-lt"/>
              </a:rPr>
              <a:t> </a:t>
            </a:r>
            <a:r>
              <a:rPr lang="en-US" sz="2400" dirty="0" err="1">
                <a:solidFill>
                  <a:srgbClr val="4C4C4C"/>
                </a:solidFill>
                <a:latin typeface="+mn-lt"/>
              </a:rPr>
              <a:t>cầu</a:t>
            </a:r>
            <a:r>
              <a:rPr lang="en-US" sz="2400" dirty="0">
                <a:solidFill>
                  <a:srgbClr val="4C4C4C"/>
                </a:solidFill>
                <a:latin typeface="+mn-lt"/>
              </a:rPr>
              <a:t> </a:t>
            </a:r>
            <a:r>
              <a:rPr lang="en-US" sz="2400" dirty="0" err="1">
                <a:solidFill>
                  <a:srgbClr val="4C4C4C"/>
                </a:solidFill>
                <a:latin typeface="+mn-lt"/>
              </a:rPr>
              <a:t>kiểm</a:t>
            </a:r>
            <a:r>
              <a:rPr lang="en-US" sz="2400" dirty="0">
                <a:solidFill>
                  <a:srgbClr val="4C4C4C"/>
                </a:solidFill>
                <a:latin typeface="+mn-lt"/>
              </a:rPr>
              <a:t> </a:t>
            </a:r>
            <a:r>
              <a:rPr lang="en-US" sz="2400" dirty="0" err="1">
                <a:solidFill>
                  <a:srgbClr val="4C4C4C"/>
                </a:solidFill>
                <a:latin typeface="+mn-lt"/>
              </a:rPr>
              <a:t>nghiệm</a:t>
            </a:r>
            <a:r>
              <a:rPr lang="en-US" sz="2400" dirty="0">
                <a:solidFill>
                  <a:srgbClr val="4C4C4C"/>
                </a:solidFill>
                <a:latin typeface="+mn-lt"/>
              </a:rPr>
              <a:t>:</a:t>
            </a:r>
          </a:p>
          <a:p>
            <a:endParaRPr lang="en-US" sz="2400" dirty="0">
              <a:solidFill>
                <a:srgbClr val="4C4C4C"/>
              </a:solidFill>
              <a:latin typeface="+mn-lt"/>
            </a:endParaRPr>
          </a:p>
          <a:p>
            <a:pPr marL="800100" lvl="1" indent="-342900">
              <a:buFont typeface="Wingdings" panose="05000000000000000000" pitchFamily="2" charset="2"/>
              <a:buChar char="Ø"/>
            </a:pPr>
            <a:r>
              <a:rPr lang="en-US" dirty="0" err="1">
                <a:solidFill>
                  <a:srgbClr val="1A2857"/>
                </a:solidFill>
                <a:latin typeface="+mn-lt"/>
                <a:cs typeface="Calibri" pitchFamily="34" charset="0"/>
              </a:rPr>
              <a:t>Mọi</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loại</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vải</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mặt</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trơn</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lớn</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hơn</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hoặc</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bằng</a:t>
            </a:r>
            <a:r>
              <a:rPr lang="en-US" dirty="0">
                <a:solidFill>
                  <a:srgbClr val="1A2857"/>
                </a:solidFill>
                <a:latin typeface="+mn-lt"/>
                <a:cs typeface="Calibri" pitchFamily="34" charset="0"/>
              </a:rPr>
              <a:t> 88.2 g/m</a:t>
            </a:r>
            <a:r>
              <a:rPr lang="en-US" baseline="30000" dirty="0">
                <a:solidFill>
                  <a:srgbClr val="1A2857"/>
                </a:solidFill>
                <a:latin typeface="+mn-lt"/>
                <a:cs typeface="Calibri" pitchFamily="34" charset="0"/>
              </a:rPr>
              <a:t>2</a:t>
            </a:r>
            <a:r>
              <a:rPr lang="en-US" dirty="0">
                <a:solidFill>
                  <a:srgbClr val="1A2857"/>
                </a:solidFill>
                <a:latin typeface="+mn-lt"/>
                <a:cs typeface="Calibri" pitchFamily="34" charset="0"/>
              </a:rPr>
              <a:t> (2.6 </a:t>
            </a:r>
            <a:r>
              <a:rPr lang="en-US" dirty="0" err="1">
                <a:solidFill>
                  <a:srgbClr val="1A2857"/>
                </a:solidFill>
                <a:latin typeface="+mn-lt"/>
                <a:cs typeface="Calibri" pitchFamily="34" charset="0"/>
              </a:rPr>
              <a:t>oz</a:t>
            </a:r>
            <a:r>
              <a:rPr lang="en-US" dirty="0">
                <a:solidFill>
                  <a:srgbClr val="1A2857"/>
                </a:solidFill>
                <a:latin typeface="+mn-lt"/>
                <a:cs typeface="Calibri" pitchFamily="34" charset="0"/>
              </a:rPr>
              <a:t>/yd</a:t>
            </a:r>
            <a:r>
              <a:rPr lang="en-US" baseline="30000" dirty="0">
                <a:solidFill>
                  <a:srgbClr val="1A2857"/>
                </a:solidFill>
                <a:latin typeface="+mn-lt"/>
                <a:cs typeface="Calibri" pitchFamily="34" charset="0"/>
              </a:rPr>
              <a:t>2</a:t>
            </a:r>
            <a:r>
              <a:rPr lang="en-US" dirty="0">
                <a:solidFill>
                  <a:srgbClr val="1A2857"/>
                </a:solidFill>
                <a:latin typeface="+mn-lt"/>
                <a:cs typeface="Calibri" pitchFamily="34" charset="0"/>
              </a:rPr>
              <a:t>).</a:t>
            </a:r>
          </a:p>
          <a:p>
            <a:pPr lvl="1"/>
            <a:endParaRPr lang="en-US" dirty="0">
              <a:solidFill>
                <a:srgbClr val="1A2857"/>
              </a:solidFill>
              <a:latin typeface="+mn-lt"/>
              <a:cs typeface="Calibri" pitchFamily="34" charset="0"/>
            </a:endParaRPr>
          </a:p>
          <a:p>
            <a:pPr marL="800100" lvl="1" indent="-342900">
              <a:buFont typeface="Wingdings" panose="05000000000000000000" pitchFamily="2" charset="2"/>
              <a:buChar char="Ø"/>
            </a:pPr>
            <a:r>
              <a:rPr lang="en-US" dirty="0" err="1">
                <a:solidFill>
                  <a:srgbClr val="1A2857"/>
                </a:solidFill>
                <a:latin typeface="+mn-lt"/>
                <a:cs typeface="Calibri" pitchFamily="34" charset="0"/>
              </a:rPr>
              <a:t>Vải</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bất</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ky</a:t>
            </a:r>
            <a:r>
              <a:rPr lang="en-US" dirty="0">
                <a:solidFill>
                  <a:srgbClr val="1A2857"/>
                </a:solidFill>
                <a:latin typeface="+mn-lt"/>
                <a:cs typeface="Calibri" pitchFamily="34" charset="0"/>
              </a:rPr>
              <a:t>̀ mà </a:t>
            </a:r>
            <a:r>
              <a:rPr lang="en-US" dirty="0" err="1">
                <a:solidFill>
                  <a:srgbClr val="1A2857"/>
                </a:solidFill>
                <a:latin typeface="+mn-lt"/>
                <a:cs typeface="Calibri" pitchFamily="34" charset="0"/>
              </a:rPr>
              <a:t>toàn</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bô</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làm</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bằng</a:t>
            </a:r>
            <a:r>
              <a:rPr lang="en-US" dirty="0">
                <a:solidFill>
                  <a:srgbClr val="1A2857"/>
                </a:solidFill>
                <a:latin typeface="+mn-lt"/>
                <a:cs typeface="Calibri" pitchFamily="34" charset="0"/>
              </a:rPr>
              <a:t> hay có </a:t>
            </a:r>
            <a:r>
              <a:rPr lang="en-US" dirty="0" err="1">
                <a:solidFill>
                  <a:srgbClr val="1A2857"/>
                </a:solidFill>
                <a:latin typeface="+mn-lt"/>
                <a:cs typeface="Calibri" pitchFamily="34" charset="0"/>
              </a:rPr>
              <a:t>pha</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trộn</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loại</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sợi</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sau</a:t>
            </a:r>
            <a:r>
              <a:rPr lang="en-US" dirty="0">
                <a:solidFill>
                  <a:srgbClr val="1A2857"/>
                </a:solidFill>
                <a:latin typeface="+mn-lt"/>
                <a:cs typeface="Calibri" pitchFamily="34" charset="0"/>
              </a:rPr>
              <a:t> </a:t>
            </a:r>
            <a:r>
              <a:rPr lang="en-US" dirty="0" err="1">
                <a:solidFill>
                  <a:srgbClr val="1A2857"/>
                </a:solidFill>
                <a:latin typeface="+mn-lt"/>
                <a:cs typeface="Calibri" pitchFamily="34" charset="0"/>
              </a:rPr>
              <a:t>đây</a:t>
            </a:r>
            <a:r>
              <a:rPr lang="en-US" dirty="0">
                <a:solidFill>
                  <a:srgbClr val="1A2857"/>
                </a:solidFill>
                <a:latin typeface="+mn-lt"/>
                <a:cs typeface="Calibri" pitchFamily="34" charset="0"/>
              </a:rPr>
              <a:t>:</a:t>
            </a:r>
          </a:p>
          <a:p>
            <a:pPr marL="1257300" lvl="2" indent="-342900">
              <a:buFont typeface="Arial" panose="020B0604020202020204" pitchFamily="34" charset="0"/>
              <a:buChar char="•"/>
            </a:pPr>
            <a:r>
              <a:rPr lang="en-US" sz="2400" dirty="0">
                <a:solidFill>
                  <a:srgbClr val="1A2857"/>
                </a:solidFill>
                <a:latin typeface="+mn-lt"/>
                <a:cs typeface="Calibri" pitchFamily="34" charset="0"/>
              </a:rPr>
              <a:t>Acrylic, </a:t>
            </a:r>
            <a:r>
              <a:rPr lang="en-US" sz="2400" dirty="0" err="1">
                <a:solidFill>
                  <a:srgbClr val="1A2857"/>
                </a:solidFill>
                <a:latin typeface="+mn-lt"/>
                <a:cs typeface="Calibri" pitchFamily="34" charset="0"/>
              </a:rPr>
              <a:t>modacrylic</a:t>
            </a:r>
            <a:r>
              <a:rPr lang="en-US" sz="2400" dirty="0">
                <a:solidFill>
                  <a:srgbClr val="1A2857"/>
                </a:solidFill>
                <a:latin typeface="+mn-lt"/>
                <a:cs typeface="Calibri" pitchFamily="34" charset="0"/>
              </a:rPr>
              <a:t>, nylon, olefin, polyester, </a:t>
            </a:r>
            <a:r>
              <a:rPr lang="en-US" sz="2400" dirty="0" err="1">
                <a:solidFill>
                  <a:srgbClr val="1A2857"/>
                </a:solidFill>
                <a:latin typeface="+mn-lt"/>
                <a:cs typeface="Calibri" pitchFamily="34" charset="0"/>
              </a:rPr>
              <a:t>len</a:t>
            </a:r>
            <a:r>
              <a:rPr lang="en-US" sz="2400" dirty="0">
                <a:solidFill>
                  <a:srgbClr val="1A2857"/>
                </a:solidFill>
                <a:latin typeface="+mn-lt"/>
                <a:cs typeface="Calibri" pitchFamily="34" charset="0"/>
              </a:rPr>
              <a:t>.</a:t>
            </a:r>
          </a:p>
          <a:p>
            <a:pPr algn="ctr"/>
            <a:endParaRPr lang="en-US" sz="2400" i="1" dirty="0">
              <a:solidFill>
                <a:srgbClr val="4C4C4C"/>
              </a:solidFill>
              <a:latin typeface="+mn-lt"/>
              <a:cs typeface="Calibri" pitchFamily="34" charset="0"/>
            </a:endParaRPr>
          </a:p>
          <a:p>
            <a:pPr algn="ct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Biết</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ro</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loại</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mặt</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vải</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loại</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sợi</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va</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trọng</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lượng</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vải</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của</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quý</a:t>
            </a:r>
            <a:r>
              <a:rPr lang="en-US" sz="2400" i="1" dirty="0">
                <a:solidFill>
                  <a:srgbClr val="CF202F"/>
                </a:solidFill>
                <a:effectLst>
                  <a:outerShdw blurRad="38100" dist="38100" dir="2700000" algn="tl">
                    <a:srgbClr val="000000">
                      <a:alpha val="43137"/>
                    </a:srgbClr>
                  </a:outerShdw>
                </a:effectLst>
                <a:latin typeface="+mn-lt"/>
                <a:cs typeface="Calibri" pitchFamily="34" charset="0"/>
              </a:rPr>
              <a:t> </a:t>
            </a:r>
            <a:r>
              <a:rPr lang="en-US" sz="2400" i="1" dirty="0" err="1">
                <a:solidFill>
                  <a:srgbClr val="CF202F"/>
                </a:solidFill>
                <a:effectLst>
                  <a:outerShdw blurRad="38100" dist="38100" dir="2700000" algn="tl">
                    <a:srgbClr val="000000">
                      <a:alpha val="43137"/>
                    </a:srgbClr>
                  </a:outerShdw>
                </a:effectLst>
                <a:latin typeface="+mn-lt"/>
                <a:cs typeface="Calibri" pitchFamily="34" charset="0"/>
              </a:rPr>
              <a:t>vị</a:t>
            </a:r>
            <a:endParaRPr lang="en-US" sz="2400" i="1" dirty="0">
              <a:solidFill>
                <a:srgbClr val="CF202F"/>
              </a:solidFill>
              <a:effectLst>
                <a:outerShdw blurRad="38100" dist="38100" dir="2700000" algn="tl">
                  <a:srgbClr val="000000">
                    <a:alpha val="43137"/>
                  </a:srgbClr>
                </a:outerShdw>
              </a:effectLst>
              <a:latin typeface="+mn-lt"/>
              <a:cs typeface="Calibri" pitchFamily="34" charset="0"/>
            </a:endParaRPr>
          </a:p>
        </p:txBody>
      </p:sp>
      <p:pic>
        <p:nvPicPr>
          <p:cNvPr id="4" name="final slide 10">
            <a:hlinkClick r:id="" action="ppaction://media"/>
            <a:extLst>
              <a:ext uri="{FF2B5EF4-FFF2-40B4-BE49-F238E27FC236}">
                <a16:creationId xmlns:a16="http://schemas.microsoft.com/office/drawing/2014/main" id="{6C2FB2E9-88DE-EC85-4A89-C36DCADA65E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963529096"/>
      </p:ext>
    </p:extLst>
  </p:cSld>
  <p:clrMapOvr>
    <a:masterClrMapping/>
  </p:clrMapOvr>
  <mc:AlternateContent xmlns:mc="http://schemas.openxmlformats.org/markup-compatibility/2006" xmlns:p14="http://schemas.microsoft.com/office/powerpoint/2010/main">
    <mc:Choice Requires="p14">
      <p:transition spd="slow" p14:dur="2000" advTm="69381"/>
    </mc:Choice>
    <mc:Fallback xmlns="">
      <p:transition spd="slow" advTm="693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3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Vải may mặc</a:t>
            </a:r>
          </a:p>
        </p:txBody>
      </p:sp>
      <p:sp>
        <p:nvSpPr>
          <p:cNvPr id="3" name="Content Placeholder 2"/>
          <p:cNvSpPr>
            <a:spLocks noGrp="1"/>
          </p:cNvSpPr>
          <p:nvPr>
            <p:ph idx="1"/>
          </p:nvPr>
        </p:nvSpPr>
        <p:spPr/>
        <p:txBody>
          <a:bodyPr>
            <a:normAutofit fontScale="92500" lnSpcReduction="20000"/>
          </a:bodyPr>
          <a:lstStyle/>
          <a:p>
            <a:pPr marL="457200" indent="-457200">
              <a:lnSpc>
                <a:spcPct val="150000"/>
              </a:lnSpc>
              <a:buFont typeface="Arial" panose="020B0604020202020204" pitchFamily="34" charset="0"/>
              <a:buChar char="•"/>
            </a:pPr>
            <a:r>
              <a:rPr lang="en-US" dirty="0" err="1">
                <a:solidFill>
                  <a:srgbClr val="4C4C4C"/>
                </a:solidFill>
                <a:latin typeface="+mn-lt"/>
              </a:rPr>
              <a:t>Xác</a:t>
            </a:r>
            <a:r>
              <a:rPr lang="en-US" dirty="0">
                <a:solidFill>
                  <a:srgbClr val="4C4C4C"/>
                </a:solidFill>
                <a:latin typeface="+mn-lt"/>
              </a:rPr>
              <a:t> </a:t>
            </a:r>
            <a:r>
              <a:rPr lang="en-US" dirty="0" err="1">
                <a:solidFill>
                  <a:srgbClr val="4C4C4C"/>
                </a:solidFill>
                <a:latin typeface="+mn-lt"/>
              </a:rPr>
              <a:t>định</a:t>
            </a:r>
            <a:r>
              <a:rPr lang="en-US" dirty="0">
                <a:solidFill>
                  <a:srgbClr val="4C4C4C"/>
                </a:solidFill>
                <a:latin typeface="+mn-lt"/>
              </a:rPr>
              <a:t> </a:t>
            </a:r>
            <a:r>
              <a:rPr lang="en-US" dirty="0" err="1">
                <a:solidFill>
                  <a:srgbClr val="4C4C4C"/>
                </a:solidFill>
                <a:latin typeface="+mn-lt"/>
              </a:rPr>
              <a:t>loại</a:t>
            </a:r>
            <a:r>
              <a:rPr lang="en-US" dirty="0">
                <a:solidFill>
                  <a:srgbClr val="4C4C4C"/>
                </a:solidFill>
                <a:latin typeface="+mn-lt"/>
              </a:rPr>
              <a:t> </a:t>
            </a:r>
            <a:r>
              <a:rPr lang="en-US" dirty="0" err="1">
                <a:solidFill>
                  <a:srgbClr val="4C4C4C"/>
                </a:solidFill>
                <a:latin typeface="+mn-lt"/>
              </a:rPr>
              <a:t>sợi</a:t>
            </a:r>
            <a:r>
              <a:rPr lang="en-US" dirty="0">
                <a:solidFill>
                  <a:srgbClr val="4C4C4C"/>
                </a:solidFill>
                <a:latin typeface="+mn-lt"/>
              </a:rPr>
              <a:t> </a:t>
            </a:r>
            <a:r>
              <a:rPr lang="en-US" dirty="0" err="1">
                <a:solidFill>
                  <a:srgbClr val="4C4C4C"/>
                </a:solidFill>
                <a:latin typeface="+mn-lt"/>
              </a:rPr>
              <a:t>va</a:t>
            </a:r>
            <a:r>
              <a:rPr lang="en-US" dirty="0">
                <a:solidFill>
                  <a:srgbClr val="4C4C4C"/>
                </a:solidFill>
                <a:latin typeface="+mn-lt"/>
              </a:rPr>
              <a:t>̀ </a:t>
            </a:r>
            <a:r>
              <a:rPr lang="en-US" dirty="0" err="1">
                <a:solidFill>
                  <a:srgbClr val="4C4C4C"/>
                </a:solidFill>
                <a:latin typeface="+mn-lt"/>
              </a:rPr>
              <a:t>cấu</a:t>
            </a:r>
            <a:r>
              <a:rPr lang="en-US" dirty="0">
                <a:solidFill>
                  <a:srgbClr val="4C4C4C"/>
                </a:solidFill>
                <a:latin typeface="+mn-lt"/>
              </a:rPr>
              <a:t> </a:t>
            </a:r>
            <a:r>
              <a:rPr lang="en-US" dirty="0" err="1">
                <a:solidFill>
                  <a:srgbClr val="4C4C4C"/>
                </a:solidFill>
                <a:latin typeface="+mn-lt"/>
              </a:rPr>
              <a:t>trúc</a:t>
            </a:r>
            <a:r>
              <a:rPr lang="en-US" dirty="0">
                <a:solidFill>
                  <a:srgbClr val="4C4C4C"/>
                </a:solidFill>
                <a:latin typeface="+mn-lt"/>
              </a:rPr>
              <a:t> </a:t>
            </a:r>
            <a:r>
              <a:rPr lang="en-US" dirty="0" err="1">
                <a:solidFill>
                  <a:srgbClr val="4C4C4C"/>
                </a:solidFill>
                <a:latin typeface="+mn-lt"/>
              </a:rPr>
              <a:t>vải</a:t>
            </a:r>
            <a:endParaRPr lang="en-US" dirty="0">
              <a:solidFill>
                <a:srgbClr val="4C4C4C"/>
              </a:solidFill>
              <a:latin typeface="+mn-lt"/>
            </a:endParaRPr>
          </a:p>
          <a:p>
            <a:pPr marL="457200" indent="-457200">
              <a:lnSpc>
                <a:spcPct val="150000"/>
              </a:lnSpc>
              <a:buFont typeface="Arial" panose="020B0604020202020204" pitchFamily="34" charset="0"/>
              <a:buChar char="•"/>
            </a:pPr>
            <a:r>
              <a:rPr lang="en-US" dirty="0" err="1">
                <a:solidFill>
                  <a:srgbClr val="4C4C4C"/>
                </a:solidFill>
                <a:latin typeface="+mn-lt"/>
              </a:rPr>
              <a:t>Kiểm</a:t>
            </a:r>
            <a:r>
              <a:rPr lang="en-US" dirty="0">
                <a:solidFill>
                  <a:srgbClr val="4C4C4C"/>
                </a:solidFill>
                <a:latin typeface="+mn-lt"/>
              </a:rPr>
              <a:t> </a:t>
            </a:r>
            <a:r>
              <a:rPr lang="en-US" dirty="0" err="1">
                <a:solidFill>
                  <a:srgbClr val="4C4C4C"/>
                </a:solidFill>
                <a:latin typeface="+mn-lt"/>
              </a:rPr>
              <a:t>nghiệm</a:t>
            </a:r>
            <a:r>
              <a:rPr lang="en-US" dirty="0">
                <a:solidFill>
                  <a:srgbClr val="4C4C4C"/>
                </a:solidFill>
                <a:latin typeface="+mn-lt"/>
              </a:rPr>
              <a:t> </a:t>
            </a:r>
            <a:r>
              <a:rPr lang="en-US" dirty="0" err="1">
                <a:solidFill>
                  <a:srgbClr val="4C4C4C"/>
                </a:solidFill>
                <a:latin typeface="+mn-lt"/>
              </a:rPr>
              <a:t>sơ</a:t>
            </a:r>
            <a:r>
              <a:rPr lang="en-US" dirty="0">
                <a:solidFill>
                  <a:srgbClr val="4C4C4C"/>
                </a:solidFill>
                <a:latin typeface="+mn-lt"/>
              </a:rPr>
              <a:t> </a:t>
            </a:r>
            <a:r>
              <a:rPr lang="en-US" dirty="0" err="1">
                <a:solidFill>
                  <a:srgbClr val="4C4C4C"/>
                </a:solidFill>
                <a:latin typeface="+mn-lt"/>
              </a:rPr>
              <a:t>bô</a:t>
            </a:r>
            <a:r>
              <a:rPr lang="en-US" dirty="0">
                <a:solidFill>
                  <a:srgbClr val="4C4C4C"/>
                </a:solidFill>
                <a:latin typeface="+mn-lt"/>
              </a:rPr>
              <a:t>̣</a:t>
            </a:r>
          </a:p>
          <a:p>
            <a:pPr marL="457200" indent="-457200">
              <a:lnSpc>
                <a:spcPct val="150000"/>
              </a:lnSpc>
              <a:buFont typeface="Arial" panose="020B0604020202020204" pitchFamily="34" charset="0"/>
              <a:buChar char="•"/>
            </a:pPr>
            <a:r>
              <a:rPr lang="en-US" dirty="0" err="1">
                <a:solidFill>
                  <a:srgbClr val="4C4C4C"/>
                </a:solidFill>
                <a:latin typeface="+mn-lt"/>
              </a:rPr>
              <a:t>Chuẩn</a:t>
            </a:r>
            <a:r>
              <a:rPr lang="en-US" dirty="0">
                <a:solidFill>
                  <a:srgbClr val="4C4C4C"/>
                </a:solidFill>
                <a:latin typeface="+mn-lt"/>
              </a:rPr>
              <a:t> bị </a:t>
            </a:r>
            <a:r>
              <a:rPr lang="en-US" dirty="0" err="1">
                <a:solidFill>
                  <a:srgbClr val="4C4C4C"/>
                </a:solidFill>
                <a:latin typeface="+mn-lt"/>
              </a:rPr>
              <a:t>va</a:t>
            </a:r>
            <a:r>
              <a:rPr lang="en-US" dirty="0">
                <a:solidFill>
                  <a:srgbClr val="4C4C4C"/>
                </a:solidFill>
                <a:latin typeface="+mn-lt"/>
              </a:rPr>
              <a:t>̀ </a:t>
            </a:r>
            <a:r>
              <a:rPr lang="en-US" dirty="0" err="1">
                <a:solidFill>
                  <a:srgbClr val="4C4C4C"/>
                </a:solidFill>
                <a:latin typeface="+mn-lt"/>
              </a:rPr>
              <a:t>xư</a:t>
            </a:r>
            <a:r>
              <a:rPr lang="en-US" dirty="0">
                <a:solidFill>
                  <a:srgbClr val="4C4C4C"/>
                </a:solidFill>
                <a:latin typeface="+mn-lt"/>
              </a:rPr>
              <a:t>̉ </a:t>
            </a:r>
            <a:r>
              <a:rPr lang="en-US" dirty="0" err="1">
                <a:solidFill>
                  <a:srgbClr val="4C4C4C"/>
                </a:solidFill>
                <a:latin typeface="+mn-lt"/>
              </a:rPr>
              <a:t>ly</a:t>
            </a:r>
            <a:r>
              <a:rPr lang="en-US" dirty="0">
                <a:solidFill>
                  <a:srgbClr val="4C4C4C"/>
                </a:solidFill>
                <a:latin typeface="+mn-lt"/>
              </a:rPr>
              <a:t>́</a:t>
            </a:r>
          </a:p>
          <a:p>
            <a:pPr marL="457200" indent="-457200">
              <a:lnSpc>
                <a:spcPct val="150000"/>
              </a:lnSpc>
              <a:buFont typeface="Arial" panose="020B0604020202020204" pitchFamily="34" charset="0"/>
              <a:buChar char="•"/>
            </a:pPr>
            <a:r>
              <a:rPr lang="en-US" dirty="0" err="1">
                <a:solidFill>
                  <a:srgbClr val="4C4C4C"/>
                </a:solidFill>
                <a:latin typeface="+mn-lt"/>
              </a:rPr>
              <a:t>Kiểm</a:t>
            </a:r>
            <a:r>
              <a:rPr lang="en-US" dirty="0">
                <a:solidFill>
                  <a:srgbClr val="4C4C4C"/>
                </a:solidFill>
                <a:latin typeface="+mn-lt"/>
              </a:rPr>
              <a:t> </a:t>
            </a:r>
            <a:r>
              <a:rPr lang="en-US" dirty="0" err="1">
                <a:solidFill>
                  <a:srgbClr val="4C4C4C"/>
                </a:solidFill>
                <a:latin typeface="+mn-lt"/>
              </a:rPr>
              <a:t>nghiệm</a:t>
            </a:r>
            <a:endParaRPr lang="en-US" dirty="0">
              <a:solidFill>
                <a:srgbClr val="4C4C4C"/>
              </a:solidFill>
              <a:latin typeface="+mn-lt"/>
            </a:endParaRPr>
          </a:p>
          <a:p>
            <a:pPr marL="457200" indent="-457200">
              <a:lnSpc>
                <a:spcPct val="150000"/>
              </a:lnSpc>
              <a:buFont typeface="Arial" panose="020B0604020202020204" pitchFamily="34" charset="0"/>
              <a:buChar char="•"/>
            </a:pPr>
            <a:r>
              <a:rPr lang="en-US" dirty="0" err="1">
                <a:solidFill>
                  <a:srgbClr val="4C4C4C"/>
                </a:solidFill>
                <a:latin typeface="+mn-lt"/>
              </a:rPr>
              <a:t>Phân</a:t>
            </a:r>
            <a:r>
              <a:rPr lang="en-US" dirty="0">
                <a:solidFill>
                  <a:srgbClr val="4C4C4C"/>
                </a:solidFill>
                <a:latin typeface="+mn-lt"/>
              </a:rPr>
              <a:t> </a:t>
            </a:r>
            <a:r>
              <a:rPr lang="en-US" dirty="0" err="1">
                <a:solidFill>
                  <a:srgbClr val="4C4C4C"/>
                </a:solidFill>
                <a:latin typeface="+mn-lt"/>
              </a:rPr>
              <a:t>loại</a:t>
            </a:r>
            <a:r>
              <a:rPr lang="en-US" dirty="0">
                <a:solidFill>
                  <a:srgbClr val="4C4C4C"/>
                </a:solidFill>
                <a:latin typeface="+mn-lt"/>
              </a:rPr>
              <a:t> </a:t>
            </a:r>
            <a:r>
              <a:rPr lang="en-US" dirty="0" err="1">
                <a:solidFill>
                  <a:srgbClr val="4C4C4C"/>
                </a:solidFill>
                <a:latin typeface="+mn-lt"/>
              </a:rPr>
              <a:t>sơ</a:t>
            </a:r>
            <a:r>
              <a:rPr lang="en-US" dirty="0">
                <a:solidFill>
                  <a:srgbClr val="4C4C4C"/>
                </a:solidFill>
                <a:latin typeface="+mn-lt"/>
              </a:rPr>
              <a:t> </a:t>
            </a:r>
            <a:r>
              <a:rPr lang="en-US" dirty="0" err="1">
                <a:solidFill>
                  <a:srgbClr val="4C4C4C"/>
                </a:solidFill>
                <a:latin typeface="+mn-lt"/>
              </a:rPr>
              <a:t>bô</a:t>
            </a:r>
            <a:r>
              <a:rPr lang="en-US" dirty="0">
                <a:solidFill>
                  <a:srgbClr val="4C4C4C"/>
                </a:solidFill>
                <a:latin typeface="+mn-lt"/>
              </a:rPr>
              <a:t>̣</a:t>
            </a:r>
          </a:p>
          <a:p>
            <a:pPr marL="457200" indent="-457200">
              <a:lnSpc>
                <a:spcPct val="150000"/>
              </a:lnSpc>
              <a:buFont typeface="Arial" panose="020B0604020202020204" pitchFamily="34" charset="0"/>
              <a:buChar char="•"/>
            </a:pPr>
            <a:r>
              <a:rPr lang="en-US" dirty="0" err="1">
                <a:solidFill>
                  <a:srgbClr val="4C4C4C"/>
                </a:solidFill>
                <a:latin typeface="+mn-lt"/>
              </a:rPr>
              <a:t>Cung</a:t>
            </a:r>
            <a:r>
              <a:rPr lang="en-US" dirty="0">
                <a:solidFill>
                  <a:srgbClr val="4C4C4C"/>
                </a:solidFill>
                <a:latin typeface="+mn-lt"/>
              </a:rPr>
              <a:t> </a:t>
            </a:r>
            <a:r>
              <a:rPr lang="en-US" dirty="0" err="1">
                <a:solidFill>
                  <a:srgbClr val="4C4C4C"/>
                </a:solidFill>
                <a:latin typeface="+mn-lt"/>
              </a:rPr>
              <a:t>cấp</a:t>
            </a:r>
            <a:r>
              <a:rPr lang="en-US" dirty="0">
                <a:solidFill>
                  <a:srgbClr val="4C4C4C"/>
                </a:solidFill>
                <a:latin typeface="+mn-lt"/>
              </a:rPr>
              <a:t> </a:t>
            </a:r>
            <a:r>
              <a:rPr lang="en-US" dirty="0" err="1">
                <a:solidFill>
                  <a:srgbClr val="4C4C4C"/>
                </a:solidFill>
                <a:latin typeface="+mn-lt"/>
              </a:rPr>
              <a:t>lại</a:t>
            </a:r>
            <a:r>
              <a:rPr lang="en-US" dirty="0">
                <a:solidFill>
                  <a:srgbClr val="4C4C4C"/>
                </a:solidFill>
                <a:latin typeface="+mn-lt"/>
              </a:rPr>
              <a:t> </a:t>
            </a:r>
            <a:r>
              <a:rPr lang="en-US" dirty="0" err="1">
                <a:solidFill>
                  <a:srgbClr val="4C4C4C"/>
                </a:solidFill>
                <a:latin typeface="+mn-lt"/>
              </a:rPr>
              <a:t>va</a:t>
            </a:r>
            <a:r>
              <a:rPr lang="en-US" dirty="0">
                <a:solidFill>
                  <a:srgbClr val="4C4C4C"/>
                </a:solidFill>
                <a:latin typeface="+mn-lt"/>
              </a:rPr>
              <a:t>̀ </a:t>
            </a:r>
            <a:r>
              <a:rPr lang="en-US" dirty="0" err="1">
                <a:solidFill>
                  <a:srgbClr val="4C4C4C"/>
                </a:solidFill>
                <a:latin typeface="+mn-lt"/>
              </a:rPr>
              <a:t>lặp</a:t>
            </a:r>
            <a:r>
              <a:rPr lang="en-US" dirty="0">
                <a:solidFill>
                  <a:srgbClr val="4C4C4C"/>
                </a:solidFill>
                <a:latin typeface="+mn-lt"/>
              </a:rPr>
              <a:t> </a:t>
            </a:r>
            <a:r>
              <a:rPr lang="en-US" dirty="0" err="1">
                <a:solidFill>
                  <a:srgbClr val="4C4C4C"/>
                </a:solidFill>
                <a:latin typeface="+mn-lt"/>
              </a:rPr>
              <a:t>lại</a:t>
            </a:r>
            <a:r>
              <a:rPr lang="en-US" dirty="0">
                <a:solidFill>
                  <a:srgbClr val="4C4C4C"/>
                </a:solidFill>
                <a:latin typeface="+mn-lt"/>
              </a:rPr>
              <a:t> </a:t>
            </a:r>
            <a:r>
              <a:rPr lang="en-US" dirty="0" err="1">
                <a:solidFill>
                  <a:srgbClr val="4C4C4C"/>
                </a:solidFill>
                <a:latin typeface="+mn-lt"/>
              </a:rPr>
              <a:t>kiểm</a:t>
            </a:r>
            <a:r>
              <a:rPr lang="en-US" dirty="0">
                <a:solidFill>
                  <a:srgbClr val="4C4C4C"/>
                </a:solidFill>
                <a:latin typeface="+mn-lt"/>
              </a:rPr>
              <a:t> </a:t>
            </a:r>
            <a:r>
              <a:rPr lang="en-US" dirty="0" err="1">
                <a:solidFill>
                  <a:srgbClr val="4C4C4C"/>
                </a:solidFill>
                <a:latin typeface="+mn-lt"/>
              </a:rPr>
              <a:t>nghiệm</a:t>
            </a:r>
            <a:endParaRPr lang="en-US" dirty="0">
              <a:solidFill>
                <a:srgbClr val="4C4C4C"/>
              </a:solidFill>
              <a:latin typeface="+mn-lt"/>
            </a:endParaRPr>
          </a:p>
          <a:p>
            <a:pPr marL="457200" indent="-457200">
              <a:lnSpc>
                <a:spcPct val="150000"/>
              </a:lnSpc>
              <a:buFont typeface="Arial" panose="020B0604020202020204" pitchFamily="34" charset="0"/>
              <a:buChar char="•"/>
            </a:pPr>
            <a:r>
              <a:rPr lang="en-US" dirty="0" err="1">
                <a:solidFill>
                  <a:srgbClr val="4C4C4C"/>
                </a:solidFill>
                <a:latin typeface="+mn-lt"/>
              </a:rPr>
              <a:t>Phân</a:t>
            </a:r>
            <a:r>
              <a:rPr lang="en-US" dirty="0">
                <a:solidFill>
                  <a:srgbClr val="4C4C4C"/>
                </a:solidFill>
                <a:latin typeface="+mn-lt"/>
              </a:rPr>
              <a:t> </a:t>
            </a:r>
            <a:r>
              <a:rPr lang="en-US" dirty="0" err="1">
                <a:solidFill>
                  <a:srgbClr val="4C4C4C"/>
                </a:solidFill>
                <a:latin typeface="+mn-lt"/>
              </a:rPr>
              <a:t>loại</a:t>
            </a:r>
            <a:r>
              <a:rPr lang="en-US" dirty="0">
                <a:solidFill>
                  <a:srgbClr val="4C4C4C"/>
                </a:solidFill>
                <a:latin typeface="+mn-lt"/>
              </a:rPr>
              <a:t> </a:t>
            </a:r>
            <a:r>
              <a:rPr lang="en-US" dirty="0" err="1">
                <a:solidFill>
                  <a:srgbClr val="4C4C4C"/>
                </a:solidFill>
                <a:latin typeface="+mn-lt"/>
              </a:rPr>
              <a:t>sau</a:t>
            </a:r>
            <a:r>
              <a:rPr lang="en-US" dirty="0">
                <a:solidFill>
                  <a:srgbClr val="4C4C4C"/>
                </a:solidFill>
                <a:latin typeface="+mn-lt"/>
              </a:rPr>
              <a:t> </a:t>
            </a:r>
            <a:r>
              <a:rPr lang="en-US" dirty="0" err="1">
                <a:solidFill>
                  <a:srgbClr val="4C4C4C"/>
                </a:solidFill>
                <a:latin typeface="+mn-lt"/>
              </a:rPr>
              <a:t>cùng</a:t>
            </a:r>
            <a:endParaRPr lang="en-US" dirty="0">
              <a:solidFill>
                <a:srgbClr val="4C4C4C"/>
              </a:solidFill>
              <a:latin typeface="+mn-lt"/>
            </a:endParaRPr>
          </a:p>
          <a:p>
            <a:pPr marL="457200" indent="-457200">
              <a:lnSpc>
                <a:spcPct val="150000"/>
              </a:lnSpc>
              <a:buFont typeface="Arial" panose="020B0604020202020204" pitchFamily="34" charset="0"/>
              <a:buChar char="•"/>
            </a:pPr>
            <a:r>
              <a:rPr lang="en-US" dirty="0" err="1">
                <a:solidFill>
                  <a:srgbClr val="4C4C4C"/>
                </a:solidFill>
                <a:latin typeface="+mn-lt"/>
              </a:rPr>
              <a:t>Báo</a:t>
            </a:r>
            <a:r>
              <a:rPr lang="en-US" dirty="0">
                <a:solidFill>
                  <a:srgbClr val="4C4C4C"/>
                </a:solidFill>
                <a:latin typeface="+mn-lt"/>
              </a:rPr>
              <a:t> </a:t>
            </a:r>
            <a:r>
              <a:rPr lang="en-US" dirty="0" err="1">
                <a:solidFill>
                  <a:srgbClr val="4C4C4C"/>
                </a:solidFill>
                <a:latin typeface="+mn-lt"/>
              </a:rPr>
              <a:t>cáo</a:t>
            </a:r>
            <a:endParaRPr lang="en-US" dirty="0">
              <a:solidFill>
                <a:srgbClr val="4C4C4C"/>
              </a:solidFill>
              <a:latin typeface="+mn-lt"/>
            </a:endParaRPr>
          </a:p>
        </p:txBody>
      </p:sp>
      <p:pic>
        <p:nvPicPr>
          <p:cNvPr id="4098" name="Picture 2"/>
          <p:cNvPicPr>
            <a:picLocks noChangeAspect="1" noChangeArrowheads="1"/>
          </p:cNvPicPr>
          <p:nvPr/>
        </p:nvPicPr>
        <p:blipFill>
          <a:blip r:embed="rId5"/>
          <a:srcRect/>
          <a:stretch/>
        </p:blipFill>
        <p:spPr bwMode="auto">
          <a:xfrm>
            <a:off x="8043554" y="1395352"/>
            <a:ext cx="3602660" cy="4896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89471843-EFB2-00E7-70BC-D34B24A501EC}"/>
              </a:ext>
            </a:extLst>
          </p:cNvPr>
          <p:cNvSpPr txBox="1"/>
          <p:nvPr/>
        </p:nvSpPr>
        <p:spPr>
          <a:xfrm>
            <a:off x="9647634" y="1596628"/>
            <a:ext cx="525067" cy="461665"/>
          </a:xfrm>
          <a:prstGeom prst="rect">
            <a:avLst/>
          </a:prstGeom>
          <a:noFill/>
        </p:spPr>
        <p:txBody>
          <a:bodyPr wrap="square" rtlCol="0">
            <a:spAutoFit/>
          </a:bodyPr>
          <a:lstStyle/>
          <a:p>
            <a:pPr algn="ctr"/>
            <a:r>
              <a:rPr lang="en-US" sz="800" b="1" dirty="0" err="1">
                <a:solidFill>
                  <a:srgbClr val="000000"/>
                </a:solidFill>
                <a:latin typeface="Times" pitchFamily="2" charset="0"/>
              </a:rPr>
              <a:t>Không</a:t>
            </a:r>
            <a:r>
              <a:rPr lang="en-US" sz="800" b="1" dirty="0">
                <a:solidFill>
                  <a:srgbClr val="000000"/>
                </a:solidFill>
                <a:latin typeface="Times" pitchFamily="2" charset="0"/>
              </a:rPr>
              <a:t> </a:t>
            </a:r>
            <a:r>
              <a:rPr lang="en-US" sz="800" b="1" dirty="0" err="1">
                <a:solidFill>
                  <a:srgbClr val="000000"/>
                </a:solidFill>
                <a:latin typeface="Times" pitchFamily="2" charset="0"/>
              </a:rPr>
              <a:t>kiểm</a:t>
            </a:r>
            <a:r>
              <a:rPr lang="en-US" sz="800" b="1" dirty="0">
                <a:solidFill>
                  <a:srgbClr val="000000"/>
                </a:solidFill>
                <a:latin typeface="Times" pitchFamily="2" charset="0"/>
              </a:rPr>
              <a:t> </a:t>
            </a:r>
            <a:r>
              <a:rPr lang="en-US" sz="800" b="1" dirty="0" err="1">
                <a:solidFill>
                  <a:srgbClr val="000000"/>
                </a:solidFill>
                <a:latin typeface="Times" pitchFamily="2" charset="0"/>
              </a:rPr>
              <a:t>nghiệm</a:t>
            </a:r>
            <a:endParaRPr lang="en-US" sz="800" b="1" dirty="0">
              <a:solidFill>
                <a:srgbClr val="000000"/>
              </a:solidFill>
              <a:latin typeface="Times" pitchFamily="2" charset="0"/>
            </a:endParaRPr>
          </a:p>
        </p:txBody>
      </p:sp>
      <p:sp>
        <p:nvSpPr>
          <p:cNvPr id="5" name="TextBox 4">
            <a:extLst>
              <a:ext uri="{FF2B5EF4-FFF2-40B4-BE49-F238E27FC236}">
                <a16:creationId xmlns:a16="http://schemas.microsoft.com/office/drawing/2014/main" id="{930ACF74-7EAE-CEFD-C22A-279080967C57}"/>
              </a:ext>
            </a:extLst>
          </p:cNvPr>
          <p:cNvSpPr txBox="1"/>
          <p:nvPr/>
        </p:nvSpPr>
        <p:spPr>
          <a:xfrm>
            <a:off x="8615360" y="1611016"/>
            <a:ext cx="685800" cy="215444"/>
          </a:xfrm>
          <a:prstGeom prst="rect">
            <a:avLst/>
          </a:prstGeom>
          <a:noFill/>
        </p:spPr>
        <p:txBody>
          <a:bodyPr wrap="square" rtlCol="0">
            <a:spAutoFit/>
          </a:bodyPr>
          <a:lstStyle/>
          <a:p>
            <a:pPr algn="ctr"/>
            <a:r>
              <a:rPr lang="en-US" sz="800" b="1" dirty="0" err="1">
                <a:solidFill>
                  <a:srgbClr val="000000"/>
                </a:solidFill>
                <a:latin typeface="Times" pitchFamily="2" charset="0"/>
              </a:rPr>
              <a:t>Kiểm</a:t>
            </a:r>
            <a:r>
              <a:rPr lang="en-US" sz="800" b="1" dirty="0">
                <a:solidFill>
                  <a:srgbClr val="000000"/>
                </a:solidFill>
                <a:latin typeface="Times" pitchFamily="2" charset="0"/>
              </a:rPr>
              <a:t> </a:t>
            </a:r>
            <a:r>
              <a:rPr lang="en-US" sz="800" b="1" dirty="0" err="1">
                <a:solidFill>
                  <a:srgbClr val="000000"/>
                </a:solidFill>
                <a:latin typeface="Times" pitchFamily="2" charset="0"/>
              </a:rPr>
              <a:t>tra</a:t>
            </a:r>
            <a:endParaRPr lang="en-US" sz="800" b="1" dirty="0">
              <a:solidFill>
                <a:srgbClr val="000000"/>
              </a:solidFill>
              <a:latin typeface="Times" pitchFamily="2" charset="0"/>
            </a:endParaRPr>
          </a:p>
        </p:txBody>
      </p:sp>
      <p:sp>
        <p:nvSpPr>
          <p:cNvPr id="6" name="TextBox 5">
            <a:extLst>
              <a:ext uri="{FF2B5EF4-FFF2-40B4-BE49-F238E27FC236}">
                <a16:creationId xmlns:a16="http://schemas.microsoft.com/office/drawing/2014/main" id="{2E18EAC7-2455-FA1E-DC20-5EA08F4EA109}"/>
              </a:ext>
            </a:extLst>
          </p:cNvPr>
          <p:cNvSpPr txBox="1"/>
          <p:nvPr/>
        </p:nvSpPr>
        <p:spPr>
          <a:xfrm>
            <a:off x="8601073" y="2062662"/>
            <a:ext cx="685800" cy="276999"/>
          </a:xfrm>
          <a:prstGeom prst="rect">
            <a:avLst/>
          </a:prstGeom>
          <a:noFill/>
        </p:spPr>
        <p:txBody>
          <a:bodyPr wrap="square" rtlCol="0">
            <a:spAutoFit/>
          </a:bodyPr>
          <a:lstStyle/>
          <a:p>
            <a:pPr algn="ctr"/>
            <a:r>
              <a:rPr lang="en-US" sz="600" b="1" dirty="0" err="1">
                <a:solidFill>
                  <a:srgbClr val="000000"/>
                </a:solidFill>
                <a:latin typeface="Times" pitchFamily="2" charset="0"/>
              </a:rPr>
              <a:t>Chuẩn</a:t>
            </a:r>
            <a:r>
              <a:rPr lang="en-US" sz="600" b="1" dirty="0">
                <a:solidFill>
                  <a:srgbClr val="000000"/>
                </a:solidFill>
                <a:latin typeface="Times" pitchFamily="2" charset="0"/>
              </a:rPr>
              <a:t> </a:t>
            </a:r>
            <a:r>
              <a:rPr lang="en-US" sz="600" b="1" dirty="0" err="1">
                <a:solidFill>
                  <a:srgbClr val="000000"/>
                </a:solidFill>
                <a:latin typeface="Times" pitchFamily="2" charset="0"/>
              </a:rPr>
              <a:t>bị</a:t>
            </a:r>
            <a:r>
              <a:rPr lang="en-US" sz="600" b="1" dirty="0">
                <a:solidFill>
                  <a:srgbClr val="000000"/>
                </a:solidFill>
                <a:latin typeface="Times" pitchFamily="2" charset="0"/>
              </a:rPr>
              <a:t> </a:t>
            </a:r>
            <a:r>
              <a:rPr lang="en-US" sz="600" b="1" dirty="0" err="1">
                <a:solidFill>
                  <a:srgbClr val="000000"/>
                </a:solidFill>
                <a:latin typeface="Times" pitchFamily="2" charset="0"/>
              </a:rPr>
              <a:t>điều</a:t>
            </a:r>
            <a:r>
              <a:rPr lang="en-US" sz="600" b="1" dirty="0">
                <a:solidFill>
                  <a:srgbClr val="000000"/>
                </a:solidFill>
                <a:latin typeface="Times" pitchFamily="2" charset="0"/>
              </a:rPr>
              <a:t> </a:t>
            </a:r>
            <a:r>
              <a:rPr lang="en-US" sz="600" b="1" dirty="0" err="1">
                <a:solidFill>
                  <a:srgbClr val="000000"/>
                </a:solidFill>
                <a:latin typeface="Times" pitchFamily="2" charset="0"/>
              </a:rPr>
              <a:t>kiện</a:t>
            </a:r>
            <a:r>
              <a:rPr lang="en-US" sz="600" b="1" dirty="0">
                <a:solidFill>
                  <a:srgbClr val="000000"/>
                </a:solidFill>
                <a:latin typeface="Times" pitchFamily="2" charset="0"/>
              </a:rPr>
              <a:t> </a:t>
            </a:r>
            <a:r>
              <a:rPr lang="en-US" sz="600" b="1" dirty="0" err="1">
                <a:solidFill>
                  <a:srgbClr val="000000"/>
                </a:solidFill>
                <a:latin typeface="Times" pitchFamily="2" charset="0"/>
              </a:rPr>
              <a:t>gắn</a:t>
            </a:r>
            <a:endParaRPr lang="en-US" sz="600" b="1" dirty="0">
              <a:solidFill>
                <a:srgbClr val="000000"/>
              </a:solidFill>
              <a:latin typeface="Times" pitchFamily="2" charset="0"/>
            </a:endParaRPr>
          </a:p>
        </p:txBody>
      </p:sp>
      <p:sp>
        <p:nvSpPr>
          <p:cNvPr id="7" name="TextBox 6">
            <a:extLst>
              <a:ext uri="{FF2B5EF4-FFF2-40B4-BE49-F238E27FC236}">
                <a16:creationId xmlns:a16="http://schemas.microsoft.com/office/drawing/2014/main" id="{52F38F34-64A4-0288-A468-C7B271906EA7}"/>
              </a:ext>
            </a:extLst>
          </p:cNvPr>
          <p:cNvSpPr txBox="1"/>
          <p:nvPr/>
        </p:nvSpPr>
        <p:spPr>
          <a:xfrm>
            <a:off x="8590358" y="2553771"/>
            <a:ext cx="750095" cy="461665"/>
          </a:xfrm>
          <a:prstGeom prst="rect">
            <a:avLst/>
          </a:prstGeom>
          <a:noFill/>
        </p:spPr>
        <p:txBody>
          <a:bodyPr wrap="square" rtlCol="0">
            <a:spAutoFit/>
          </a:bodyPr>
          <a:lstStyle/>
          <a:p>
            <a:pPr algn="ctr"/>
            <a:r>
              <a:rPr lang="en-US" sz="800" b="1" dirty="0" err="1">
                <a:solidFill>
                  <a:srgbClr val="000000"/>
                </a:solidFill>
                <a:latin typeface="Times" pitchFamily="2" charset="0"/>
              </a:rPr>
              <a:t>Kiểm</a:t>
            </a:r>
            <a:r>
              <a:rPr lang="en-US" sz="800" b="1" dirty="0">
                <a:solidFill>
                  <a:srgbClr val="000000"/>
                </a:solidFill>
                <a:latin typeface="Times" pitchFamily="2" charset="0"/>
              </a:rPr>
              <a:t> </a:t>
            </a:r>
            <a:r>
              <a:rPr lang="en-US" sz="800" b="1" dirty="0" err="1">
                <a:solidFill>
                  <a:srgbClr val="000000"/>
                </a:solidFill>
                <a:latin typeface="Times" pitchFamily="2" charset="0"/>
              </a:rPr>
              <a:t>nghiệm</a:t>
            </a:r>
            <a:r>
              <a:rPr lang="en-US" sz="800" b="1" dirty="0">
                <a:solidFill>
                  <a:srgbClr val="000000"/>
                </a:solidFill>
                <a:latin typeface="Times" pitchFamily="2" charset="0"/>
              </a:rPr>
              <a:t> </a:t>
            </a:r>
            <a:r>
              <a:rPr lang="en-US" sz="800" b="1" dirty="0" err="1">
                <a:solidFill>
                  <a:srgbClr val="000000"/>
                </a:solidFill>
                <a:latin typeface="Times" pitchFamily="2" charset="0"/>
              </a:rPr>
              <a:t>sơ</a:t>
            </a:r>
            <a:r>
              <a:rPr lang="en-US" sz="800" b="1" dirty="0">
                <a:solidFill>
                  <a:srgbClr val="000000"/>
                </a:solidFill>
                <a:latin typeface="Times" pitchFamily="2" charset="0"/>
              </a:rPr>
              <a:t> </a:t>
            </a:r>
            <a:r>
              <a:rPr lang="en-US" sz="800" b="1" dirty="0" err="1">
                <a:solidFill>
                  <a:srgbClr val="000000"/>
                </a:solidFill>
                <a:latin typeface="Times" pitchFamily="2" charset="0"/>
              </a:rPr>
              <a:t>bộ</a:t>
            </a:r>
            <a:endParaRPr lang="en-US" sz="800" b="1" dirty="0">
              <a:solidFill>
                <a:srgbClr val="000000"/>
              </a:solidFill>
              <a:latin typeface="Times" pitchFamily="2" charset="0"/>
            </a:endParaRPr>
          </a:p>
        </p:txBody>
      </p:sp>
      <p:sp>
        <p:nvSpPr>
          <p:cNvPr id="8" name="TextBox 7">
            <a:extLst>
              <a:ext uri="{FF2B5EF4-FFF2-40B4-BE49-F238E27FC236}">
                <a16:creationId xmlns:a16="http://schemas.microsoft.com/office/drawing/2014/main" id="{76702198-5099-4798-60A1-7076D4B15B9B}"/>
              </a:ext>
            </a:extLst>
          </p:cNvPr>
          <p:cNvSpPr txBox="1"/>
          <p:nvPr/>
        </p:nvSpPr>
        <p:spPr>
          <a:xfrm>
            <a:off x="8636791" y="3115732"/>
            <a:ext cx="685800" cy="276999"/>
          </a:xfrm>
          <a:prstGeom prst="rect">
            <a:avLst/>
          </a:prstGeom>
          <a:noFill/>
        </p:spPr>
        <p:txBody>
          <a:bodyPr wrap="square" rtlCol="0">
            <a:spAutoFit/>
          </a:bodyPr>
          <a:lstStyle/>
          <a:p>
            <a:pPr algn="ctr"/>
            <a:r>
              <a:rPr lang="en-US" sz="600" b="1" dirty="0" err="1">
                <a:solidFill>
                  <a:srgbClr val="000000"/>
                </a:solidFill>
                <a:latin typeface="Times" pitchFamily="2" charset="0"/>
              </a:rPr>
              <a:t>Chuẩn</a:t>
            </a:r>
            <a:r>
              <a:rPr lang="en-US" sz="600" b="1" dirty="0">
                <a:solidFill>
                  <a:srgbClr val="000000"/>
                </a:solidFill>
                <a:latin typeface="Times" pitchFamily="2" charset="0"/>
              </a:rPr>
              <a:t> </a:t>
            </a:r>
            <a:r>
              <a:rPr lang="en-US" sz="600" b="1" dirty="0" err="1">
                <a:solidFill>
                  <a:srgbClr val="000000"/>
                </a:solidFill>
                <a:latin typeface="Times" pitchFamily="2" charset="0"/>
              </a:rPr>
              <a:t>bị</a:t>
            </a:r>
            <a:r>
              <a:rPr lang="en-US" sz="600" b="1" dirty="0">
                <a:solidFill>
                  <a:srgbClr val="000000"/>
                </a:solidFill>
                <a:latin typeface="Times" pitchFamily="2" charset="0"/>
              </a:rPr>
              <a:t> </a:t>
            </a:r>
            <a:r>
              <a:rPr lang="en-US" sz="600" b="1" dirty="0" err="1">
                <a:solidFill>
                  <a:srgbClr val="000000"/>
                </a:solidFill>
                <a:latin typeface="Times" pitchFamily="2" charset="0"/>
              </a:rPr>
              <a:t>điều</a:t>
            </a:r>
            <a:r>
              <a:rPr lang="en-US" sz="600" b="1" dirty="0">
                <a:solidFill>
                  <a:srgbClr val="000000"/>
                </a:solidFill>
                <a:latin typeface="Times" pitchFamily="2" charset="0"/>
              </a:rPr>
              <a:t> </a:t>
            </a:r>
            <a:r>
              <a:rPr lang="en-US" sz="600" b="1" dirty="0" err="1">
                <a:solidFill>
                  <a:srgbClr val="000000"/>
                </a:solidFill>
                <a:latin typeface="Times" pitchFamily="2" charset="0"/>
              </a:rPr>
              <a:t>kiện</a:t>
            </a:r>
            <a:r>
              <a:rPr lang="en-US" sz="600" b="1" dirty="0">
                <a:solidFill>
                  <a:srgbClr val="000000"/>
                </a:solidFill>
                <a:latin typeface="Times" pitchFamily="2" charset="0"/>
              </a:rPr>
              <a:t> </a:t>
            </a:r>
            <a:r>
              <a:rPr lang="en-US" sz="600" b="1" dirty="0" err="1">
                <a:solidFill>
                  <a:srgbClr val="000000"/>
                </a:solidFill>
                <a:latin typeface="Times" pitchFamily="2" charset="0"/>
              </a:rPr>
              <a:t>gắn</a:t>
            </a:r>
            <a:endParaRPr lang="en-US" sz="600" b="1" dirty="0">
              <a:solidFill>
                <a:srgbClr val="000000"/>
              </a:solidFill>
              <a:latin typeface="Times" pitchFamily="2" charset="0"/>
            </a:endParaRPr>
          </a:p>
        </p:txBody>
      </p:sp>
      <p:sp>
        <p:nvSpPr>
          <p:cNvPr id="9" name="TextBox 8">
            <a:extLst>
              <a:ext uri="{FF2B5EF4-FFF2-40B4-BE49-F238E27FC236}">
                <a16:creationId xmlns:a16="http://schemas.microsoft.com/office/drawing/2014/main" id="{F83993A9-9ED8-A95E-DFB0-BF007B0D7ACE}"/>
              </a:ext>
            </a:extLst>
          </p:cNvPr>
          <p:cNvSpPr txBox="1"/>
          <p:nvPr/>
        </p:nvSpPr>
        <p:spPr>
          <a:xfrm>
            <a:off x="8615360" y="3609370"/>
            <a:ext cx="735807" cy="415498"/>
          </a:xfrm>
          <a:prstGeom prst="rect">
            <a:avLst/>
          </a:prstGeom>
          <a:noFill/>
        </p:spPr>
        <p:txBody>
          <a:bodyPr wrap="square" rtlCol="0">
            <a:spAutoFit/>
          </a:bodyPr>
          <a:lstStyle/>
          <a:p>
            <a:pPr algn="ctr"/>
            <a:r>
              <a:rPr lang="en-US" sz="700" b="1" dirty="0" err="1">
                <a:solidFill>
                  <a:srgbClr val="000000"/>
                </a:solidFill>
                <a:latin typeface="Times" pitchFamily="2" charset="0"/>
              </a:rPr>
              <a:t>Kiểm</a:t>
            </a:r>
            <a:r>
              <a:rPr lang="en-US" sz="700" b="1" dirty="0">
                <a:solidFill>
                  <a:srgbClr val="000000"/>
                </a:solidFill>
                <a:latin typeface="Times" pitchFamily="2" charset="0"/>
              </a:rPr>
              <a:t> </a:t>
            </a:r>
            <a:r>
              <a:rPr lang="en-US" sz="700" b="1" dirty="0" err="1">
                <a:solidFill>
                  <a:srgbClr val="000000"/>
                </a:solidFill>
                <a:latin typeface="Times" pitchFamily="2" charset="0"/>
              </a:rPr>
              <a:t>nghiệm</a:t>
            </a:r>
            <a:r>
              <a:rPr lang="en-US" sz="700" b="1" dirty="0">
                <a:solidFill>
                  <a:srgbClr val="000000"/>
                </a:solidFill>
                <a:latin typeface="Times" pitchFamily="2" charset="0"/>
              </a:rPr>
              <a:t> </a:t>
            </a:r>
            <a:r>
              <a:rPr lang="en-US" sz="700" b="1" dirty="0" err="1">
                <a:solidFill>
                  <a:srgbClr val="000000"/>
                </a:solidFill>
                <a:latin typeface="Times" pitchFamily="2" charset="0"/>
              </a:rPr>
              <a:t>hiện</a:t>
            </a:r>
            <a:r>
              <a:rPr lang="en-US" sz="700" b="1" dirty="0">
                <a:solidFill>
                  <a:srgbClr val="000000"/>
                </a:solidFill>
                <a:latin typeface="Times" pitchFamily="2" charset="0"/>
              </a:rPr>
              <a:t> </a:t>
            </a:r>
            <a:r>
              <a:rPr lang="en-US" sz="700" b="1" dirty="0" err="1">
                <a:solidFill>
                  <a:srgbClr val="000000"/>
                </a:solidFill>
                <a:latin typeface="Times" pitchFamily="2" charset="0"/>
              </a:rPr>
              <a:t>trạng</a:t>
            </a:r>
            <a:r>
              <a:rPr lang="en-US" sz="700" b="1" dirty="0">
                <a:solidFill>
                  <a:srgbClr val="000000"/>
                </a:solidFill>
                <a:latin typeface="Times" pitchFamily="2" charset="0"/>
              </a:rPr>
              <a:t> ban </a:t>
            </a:r>
            <a:r>
              <a:rPr lang="en-US" sz="700" b="1" dirty="0" err="1">
                <a:solidFill>
                  <a:srgbClr val="000000"/>
                </a:solidFill>
                <a:latin typeface="Times" pitchFamily="2" charset="0"/>
              </a:rPr>
              <a:t>đầu</a:t>
            </a:r>
            <a:endParaRPr lang="en-US" sz="700" b="1" dirty="0">
              <a:solidFill>
                <a:srgbClr val="000000"/>
              </a:solidFill>
              <a:latin typeface="Times" pitchFamily="2" charset="0"/>
            </a:endParaRPr>
          </a:p>
        </p:txBody>
      </p:sp>
      <p:sp>
        <p:nvSpPr>
          <p:cNvPr id="10" name="TextBox 9">
            <a:extLst>
              <a:ext uri="{FF2B5EF4-FFF2-40B4-BE49-F238E27FC236}">
                <a16:creationId xmlns:a16="http://schemas.microsoft.com/office/drawing/2014/main" id="{6D36F178-6B17-392D-29EA-E4E6AB5AA20A}"/>
              </a:ext>
            </a:extLst>
          </p:cNvPr>
          <p:cNvSpPr txBox="1"/>
          <p:nvPr/>
        </p:nvSpPr>
        <p:spPr>
          <a:xfrm>
            <a:off x="8601073" y="4705791"/>
            <a:ext cx="735807" cy="215444"/>
          </a:xfrm>
          <a:prstGeom prst="rect">
            <a:avLst/>
          </a:prstGeom>
          <a:noFill/>
        </p:spPr>
        <p:txBody>
          <a:bodyPr wrap="square" rtlCol="0">
            <a:spAutoFit/>
          </a:bodyPr>
          <a:lstStyle/>
          <a:p>
            <a:pPr algn="ctr"/>
            <a:r>
              <a:rPr lang="en-US" sz="800" b="1" dirty="0" err="1">
                <a:solidFill>
                  <a:srgbClr val="000000"/>
                </a:solidFill>
                <a:latin typeface="Times" pitchFamily="2" charset="0"/>
              </a:rPr>
              <a:t>Cung</a:t>
            </a:r>
            <a:r>
              <a:rPr lang="en-US" sz="800" b="1" dirty="0">
                <a:solidFill>
                  <a:srgbClr val="000000"/>
                </a:solidFill>
                <a:latin typeface="Times" pitchFamily="2" charset="0"/>
              </a:rPr>
              <a:t> </a:t>
            </a:r>
            <a:r>
              <a:rPr lang="en-US" sz="800" b="1" dirty="0" err="1">
                <a:solidFill>
                  <a:srgbClr val="000000"/>
                </a:solidFill>
                <a:latin typeface="Times" pitchFamily="2" charset="0"/>
              </a:rPr>
              <a:t>cấp</a:t>
            </a:r>
            <a:r>
              <a:rPr lang="en-US" sz="800" b="1" dirty="0">
                <a:solidFill>
                  <a:srgbClr val="000000"/>
                </a:solidFill>
                <a:latin typeface="Times" pitchFamily="2" charset="0"/>
              </a:rPr>
              <a:t> </a:t>
            </a:r>
            <a:r>
              <a:rPr lang="en-US" sz="800" b="1" dirty="0" err="1">
                <a:solidFill>
                  <a:srgbClr val="000000"/>
                </a:solidFill>
                <a:latin typeface="Times" pitchFamily="2" charset="0"/>
              </a:rPr>
              <a:t>lại</a:t>
            </a:r>
            <a:endParaRPr lang="en-US" sz="800" b="1" dirty="0">
              <a:solidFill>
                <a:srgbClr val="000000"/>
              </a:solidFill>
              <a:latin typeface="Times" pitchFamily="2" charset="0"/>
            </a:endParaRPr>
          </a:p>
        </p:txBody>
      </p:sp>
      <p:sp>
        <p:nvSpPr>
          <p:cNvPr id="11" name="TextBox 10">
            <a:extLst>
              <a:ext uri="{FF2B5EF4-FFF2-40B4-BE49-F238E27FC236}">
                <a16:creationId xmlns:a16="http://schemas.microsoft.com/office/drawing/2014/main" id="{932C9EB0-3BFD-B3D1-A7E6-988FAE245356}"/>
              </a:ext>
            </a:extLst>
          </p:cNvPr>
          <p:cNvSpPr txBox="1"/>
          <p:nvPr/>
        </p:nvSpPr>
        <p:spPr>
          <a:xfrm>
            <a:off x="8604646" y="4089151"/>
            <a:ext cx="735807" cy="338554"/>
          </a:xfrm>
          <a:prstGeom prst="rect">
            <a:avLst/>
          </a:prstGeom>
          <a:noFill/>
        </p:spPr>
        <p:txBody>
          <a:bodyPr wrap="square" rtlCol="0">
            <a:spAutoFit/>
          </a:bodyPr>
          <a:lstStyle/>
          <a:p>
            <a:pPr algn="ctr"/>
            <a:r>
              <a:rPr lang="en-US" sz="800" b="1" dirty="0" err="1">
                <a:solidFill>
                  <a:srgbClr val="000000"/>
                </a:solidFill>
                <a:latin typeface="Times" pitchFamily="2" charset="0"/>
              </a:rPr>
              <a:t>Phân</a:t>
            </a:r>
            <a:r>
              <a:rPr lang="en-US" sz="800" b="1" dirty="0">
                <a:solidFill>
                  <a:srgbClr val="000000"/>
                </a:solidFill>
                <a:latin typeface="Times" pitchFamily="2" charset="0"/>
              </a:rPr>
              <a:t> </a:t>
            </a:r>
            <a:r>
              <a:rPr lang="en-US" sz="800" b="1" dirty="0" err="1">
                <a:solidFill>
                  <a:srgbClr val="000000"/>
                </a:solidFill>
                <a:latin typeface="Times" pitchFamily="2" charset="0"/>
              </a:rPr>
              <a:t>loại</a:t>
            </a:r>
            <a:r>
              <a:rPr lang="en-US" sz="800" b="1" dirty="0">
                <a:solidFill>
                  <a:srgbClr val="000000"/>
                </a:solidFill>
                <a:latin typeface="Times" pitchFamily="2" charset="0"/>
              </a:rPr>
              <a:t> </a:t>
            </a:r>
            <a:r>
              <a:rPr lang="en-US" sz="800" b="1" dirty="0" err="1">
                <a:solidFill>
                  <a:srgbClr val="000000"/>
                </a:solidFill>
                <a:latin typeface="Times" pitchFamily="2" charset="0"/>
              </a:rPr>
              <a:t>kết</a:t>
            </a:r>
            <a:r>
              <a:rPr lang="en-US" sz="800" b="1" dirty="0">
                <a:solidFill>
                  <a:srgbClr val="000000"/>
                </a:solidFill>
                <a:latin typeface="Times" pitchFamily="2" charset="0"/>
              </a:rPr>
              <a:t> </a:t>
            </a:r>
            <a:r>
              <a:rPr lang="en-US" sz="800" b="1" dirty="0" err="1">
                <a:solidFill>
                  <a:srgbClr val="000000"/>
                </a:solidFill>
                <a:latin typeface="Times" pitchFamily="2" charset="0"/>
              </a:rPr>
              <a:t>quả</a:t>
            </a:r>
            <a:endParaRPr lang="en-US" sz="800" b="1" dirty="0">
              <a:solidFill>
                <a:srgbClr val="000000"/>
              </a:solidFill>
              <a:latin typeface="Times" pitchFamily="2" charset="0"/>
            </a:endParaRPr>
          </a:p>
        </p:txBody>
      </p:sp>
      <p:sp>
        <p:nvSpPr>
          <p:cNvPr id="12" name="TextBox 11">
            <a:extLst>
              <a:ext uri="{FF2B5EF4-FFF2-40B4-BE49-F238E27FC236}">
                <a16:creationId xmlns:a16="http://schemas.microsoft.com/office/drawing/2014/main" id="{F1AD5CB4-2D7F-202B-CFA6-E7BFE71A4279}"/>
              </a:ext>
            </a:extLst>
          </p:cNvPr>
          <p:cNvSpPr txBox="1"/>
          <p:nvPr/>
        </p:nvSpPr>
        <p:spPr>
          <a:xfrm>
            <a:off x="8629649" y="5151765"/>
            <a:ext cx="685800" cy="276999"/>
          </a:xfrm>
          <a:prstGeom prst="rect">
            <a:avLst/>
          </a:prstGeom>
          <a:noFill/>
        </p:spPr>
        <p:txBody>
          <a:bodyPr wrap="square" rtlCol="0">
            <a:spAutoFit/>
          </a:bodyPr>
          <a:lstStyle/>
          <a:p>
            <a:pPr algn="ctr"/>
            <a:r>
              <a:rPr lang="en-US" sz="600" b="1" dirty="0" err="1">
                <a:solidFill>
                  <a:srgbClr val="000000"/>
                </a:solidFill>
                <a:latin typeface="Times" pitchFamily="2" charset="0"/>
              </a:rPr>
              <a:t>Chuẩn</a:t>
            </a:r>
            <a:r>
              <a:rPr lang="en-US" sz="600" b="1" dirty="0">
                <a:solidFill>
                  <a:srgbClr val="000000"/>
                </a:solidFill>
                <a:latin typeface="Times" pitchFamily="2" charset="0"/>
              </a:rPr>
              <a:t> </a:t>
            </a:r>
            <a:r>
              <a:rPr lang="en-US" sz="600" b="1" dirty="0" err="1">
                <a:solidFill>
                  <a:srgbClr val="000000"/>
                </a:solidFill>
                <a:latin typeface="Times" pitchFamily="2" charset="0"/>
              </a:rPr>
              <a:t>bị</a:t>
            </a:r>
            <a:r>
              <a:rPr lang="en-US" sz="600" b="1" dirty="0">
                <a:solidFill>
                  <a:srgbClr val="000000"/>
                </a:solidFill>
                <a:latin typeface="Times" pitchFamily="2" charset="0"/>
              </a:rPr>
              <a:t> </a:t>
            </a:r>
            <a:r>
              <a:rPr lang="en-US" sz="600" b="1" dirty="0" err="1">
                <a:solidFill>
                  <a:srgbClr val="000000"/>
                </a:solidFill>
                <a:latin typeface="Times" pitchFamily="2" charset="0"/>
              </a:rPr>
              <a:t>điều</a:t>
            </a:r>
            <a:r>
              <a:rPr lang="en-US" sz="600" b="1" dirty="0">
                <a:solidFill>
                  <a:srgbClr val="000000"/>
                </a:solidFill>
                <a:latin typeface="Times" pitchFamily="2" charset="0"/>
              </a:rPr>
              <a:t> </a:t>
            </a:r>
            <a:r>
              <a:rPr lang="en-US" sz="600" b="1" dirty="0" err="1">
                <a:solidFill>
                  <a:srgbClr val="000000"/>
                </a:solidFill>
                <a:latin typeface="Times" pitchFamily="2" charset="0"/>
              </a:rPr>
              <a:t>kiện</a:t>
            </a:r>
            <a:r>
              <a:rPr lang="en-US" sz="600" b="1" dirty="0">
                <a:solidFill>
                  <a:srgbClr val="000000"/>
                </a:solidFill>
                <a:latin typeface="Times" pitchFamily="2" charset="0"/>
              </a:rPr>
              <a:t> </a:t>
            </a:r>
            <a:r>
              <a:rPr lang="en-US" sz="600" b="1" dirty="0" err="1">
                <a:solidFill>
                  <a:srgbClr val="000000"/>
                </a:solidFill>
                <a:latin typeface="Times" pitchFamily="2" charset="0"/>
              </a:rPr>
              <a:t>gắn</a:t>
            </a:r>
            <a:endParaRPr lang="en-US" sz="600" b="1" dirty="0">
              <a:solidFill>
                <a:srgbClr val="000000"/>
              </a:solidFill>
              <a:latin typeface="Times" pitchFamily="2" charset="0"/>
            </a:endParaRPr>
          </a:p>
        </p:txBody>
      </p:sp>
      <p:sp>
        <p:nvSpPr>
          <p:cNvPr id="13" name="TextBox 12">
            <a:extLst>
              <a:ext uri="{FF2B5EF4-FFF2-40B4-BE49-F238E27FC236}">
                <a16:creationId xmlns:a16="http://schemas.microsoft.com/office/drawing/2014/main" id="{B3573FBB-A950-4F3A-C2D6-B195E2584402}"/>
              </a:ext>
            </a:extLst>
          </p:cNvPr>
          <p:cNvSpPr txBox="1"/>
          <p:nvPr/>
        </p:nvSpPr>
        <p:spPr>
          <a:xfrm>
            <a:off x="10547861" y="4158679"/>
            <a:ext cx="735807" cy="215444"/>
          </a:xfrm>
          <a:prstGeom prst="rect">
            <a:avLst/>
          </a:prstGeom>
          <a:noFill/>
        </p:spPr>
        <p:txBody>
          <a:bodyPr wrap="square" rtlCol="0">
            <a:spAutoFit/>
          </a:bodyPr>
          <a:lstStyle/>
          <a:p>
            <a:pPr algn="ctr"/>
            <a:r>
              <a:rPr lang="en-US" sz="800" b="1" dirty="0" err="1">
                <a:solidFill>
                  <a:srgbClr val="000000"/>
                </a:solidFill>
                <a:latin typeface="Times" pitchFamily="2" charset="0"/>
              </a:rPr>
              <a:t>Loại</a:t>
            </a:r>
            <a:r>
              <a:rPr lang="en-US" sz="800" b="1" dirty="0">
                <a:solidFill>
                  <a:srgbClr val="000000"/>
                </a:solidFill>
                <a:latin typeface="Times" pitchFamily="2" charset="0"/>
              </a:rPr>
              <a:t> 3</a:t>
            </a:r>
          </a:p>
        </p:txBody>
      </p:sp>
      <p:sp>
        <p:nvSpPr>
          <p:cNvPr id="14" name="TextBox 13">
            <a:extLst>
              <a:ext uri="{FF2B5EF4-FFF2-40B4-BE49-F238E27FC236}">
                <a16:creationId xmlns:a16="http://schemas.microsoft.com/office/drawing/2014/main" id="{D60BE9D8-05F2-732A-99A0-B0090E6D5012}"/>
              </a:ext>
            </a:extLst>
          </p:cNvPr>
          <p:cNvSpPr txBox="1"/>
          <p:nvPr/>
        </p:nvSpPr>
        <p:spPr>
          <a:xfrm>
            <a:off x="8626075" y="5645295"/>
            <a:ext cx="735807" cy="415498"/>
          </a:xfrm>
          <a:prstGeom prst="rect">
            <a:avLst/>
          </a:prstGeom>
          <a:noFill/>
        </p:spPr>
        <p:txBody>
          <a:bodyPr wrap="square" rtlCol="0">
            <a:spAutoFit/>
          </a:bodyPr>
          <a:lstStyle/>
          <a:p>
            <a:pPr algn="ctr"/>
            <a:r>
              <a:rPr lang="en-US" sz="700" b="1" dirty="0" err="1">
                <a:solidFill>
                  <a:srgbClr val="000000"/>
                </a:solidFill>
                <a:latin typeface="Times" pitchFamily="2" charset="0"/>
              </a:rPr>
              <a:t>Kiểm</a:t>
            </a:r>
            <a:r>
              <a:rPr lang="en-US" sz="700" b="1" dirty="0">
                <a:solidFill>
                  <a:srgbClr val="000000"/>
                </a:solidFill>
                <a:latin typeface="Times" pitchFamily="2" charset="0"/>
              </a:rPr>
              <a:t> </a:t>
            </a:r>
            <a:r>
              <a:rPr lang="en-US" sz="700" b="1" dirty="0" err="1">
                <a:solidFill>
                  <a:srgbClr val="000000"/>
                </a:solidFill>
                <a:latin typeface="Times" pitchFamily="2" charset="0"/>
              </a:rPr>
              <a:t>nghiệm</a:t>
            </a:r>
            <a:r>
              <a:rPr lang="en-US" sz="700" b="1" dirty="0">
                <a:solidFill>
                  <a:srgbClr val="000000"/>
                </a:solidFill>
                <a:latin typeface="Times" pitchFamily="2" charset="0"/>
              </a:rPr>
              <a:t> </a:t>
            </a:r>
            <a:r>
              <a:rPr lang="en-US" sz="700" b="1" dirty="0" err="1">
                <a:solidFill>
                  <a:srgbClr val="000000"/>
                </a:solidFill>
                <a:latin typeface="Times" pitchFamily="2" charset="0"/>
              </a:rPr>
              <a:t>hiện</a:t>
            </a:r>
            <a:r>
              <a:rPr lang="en-US" sz="700" b="1" dirty="0">
                <a:solidFill>
                  <a:srgbClr val="000000"/>
                </a:solidFill>
                <a:latin typeface="Times" pitchFamily="2" charset="0"/>
              </a:rPr>
              <a:t> </a:t>
            </a:r>
            <a:r>
              <a:rPr lang="en-US" sz="700" b="1" dirty="0" err="1">
                <a:solidFill>
                  <a:srgbClr val="000000"/>
                </a:solidFill>
                <a:latin typeface="Times" pitchFamily="2" charset="0"/>
              </a:rPr>
              <a:t>trạng</a:t>
            </a:r>
            <a:r>
              <a:rPr lang="en-US" sz="700" b="1" dirty="0">
                <a:solidFill>
                  <a:srgbClr val="000000"/>
                </a:solidFill>
                <a:latin typeface="Times" pitchFamily="2" charset="0"/>
              </a:rPr>
              <a:t> </a:t>
            </a:r>
            <a:r>
              <a:rPr lang="en-US" sz="700" b="1" dirty="0" err="1">
                <a:solidFill>
                  <a:srgbClr val="000000"/>
                </a:solidFill>
                <a:latin typeface="Times" pitchFamily="2" charset="0"/>
              </a:rPr>
              <a:t>cung</a:t>
            </a:r>
            <a:r>
              <a:rPr lang="en-US" sz="700" b="1" dirty="0">
                <a:solidFill>
                  <a:srgbClr val="000000"/>
                </a:solidFill>
                <a:latin typeface="Times" pitchFamily="2" charset="0"/>
              </a:rPr>
              <a:t> </a:t>
            </a:r>
            <a:r>
              <a:rPr lang="en-US" sz="700" b="1" dirty="0" err="1">
                <a:solidFill>
                  <a:srgbClr val="000000"/>
                </a:solidFill>
                <a:latin typeface="Times" pitchFamily="2" charset="0"/>
              </a:rPr>
              <a:t>cấp</a:t>
            </a:r>
            <a:r>
              <a:rPr lang="en-US" sz="700" b="1" dirty="0">
                <a:solidFill>
                  <a:srgbClr val="000000"/>
                </a:solidFill>
                <a:latin typeface="Times" pitchFamily="2" charset="0"/>
              </a:rPr>
              <a:t> </a:t>
            </a:r>
            <a:r>
              <a:rPr lang="en-US" sz="700" b="1" dirty="0" err="1">
                <a:solidFill>
                  <a:srgbClr val="000000"/>
                </a:solidFill>
                <a:latin typeface="Times" pitchFamily="2" charset="0"/>
              </a:rPr>
              <a:t>lại</a:t>
            </a:r>
            <a:endParaRPr lang="en-US" sz="700" b="1" dirty="0">
              <a:solidFill>
                <a:srgbClr val="000000"/>
              </a:solidFill>
              <a:latin typeface="Times" pitchFamily="2" charset="0"/>
            </a:endParaRPr>
          </a:p>
        </p:txBody>
      </p:sp>
      <p:sp>
        <p:nvSpPr>
          <p:cNvPr id="15" name="TextBox 14">
            <a:extLst>
              <a:ext uri="{FF2B5EF4-FFF2-40B4-BE49-F238E27FC236}">
                <a16:creationId xmlns:a16="http://schemas.microsoft.com/office/drawing/2014/main" id="{2BE9B244-9D55-8D88-97C8-FB032B7B3D3A}"/>
              </a:ext>
            </a:extLst>
          </p:cNvPr>
          <p:cNvSpPr txBox="1"/>
          <p:nvPr/>
        </p:nvSpPr>
        <p:spPr>
          <a:xfrm>
            <a:off x="9514650" y="5667370"/>
            <a:ext cx="735807" cy="338554"/>
          </a:xfrm>
          <a:prstGeom prst="rect">
            <a:avLst/>
          </a:prstGeom>
          <a:noFill/>
        </p:spPr>
        <p:txBody>
          <a:bodyPr wrap="square" rtlCol="0">
            <a:spAutoFit/>
          </a:bodyPr>
          <a:lstStyle/>
          <a:p>
            <a:pPr algn="ctr"/>
            <a:r>
              <a:rPr lang="en-US" sz="800" b="1" dirty="0" err="1">
                <a:solidFill>
                  <a:srgbClr val="000000"/>
                </a:solidFill>
                <a:latin typeface="Times" pitchFamily="2" charset="0"/>
              </a:rPr>
              <a:t>Phân</a:t>
            </a:r>
            <a:r>
              <a:rPr lang="en-US" sz="800" b="1" dirty="0">
                <a:solidFill>
                  <a:srgbClr val="000000"/>
                </a:solidFill>
                <a:latin typeface="Times" pitchFamily="2" charset="0"/>
              </a:rPr>
              <a:t> </a:t>
            </a:r>
            <a:r>
              <a:rPr lang="en-US" sz="800" b="1" dirty="0" err="1">
                <a:solidFill>
                  <a:srgbClr val="000000"/>
                </a:solidFill>
                <a:latin typeface="Times" pitchFamily="2" charset="0"/>
              </a:rPr>
              <a:t>loại</a:t>
            </a:r>
            <a:r>
              <a:rPr lang="en-US" sz="800" b="1" dirty="0">
                <a:solidFill>
                  <a:srgbClr val="000000"/>
                </a:solidFill>
                <a:latin typeface="Times" pitchFamily="2" charset="0"/>
              </a:rPr>
              <a:t> </a:t>
            </a:r>
            <a:r>
              <a:rPr lang="en-US" sz="800" b="1" dirty="0" err="1">
                <a:solidFill>
                  <a:srgbClr val="000000"/>
                </a:solidFill>
                <a:latin typeface="Times" pitchFamily="2" charset="0"/>
              </a:rPr>
              <a:t>kết</a:t>
            </a:r>
            <a:r>
              <a:rPr lang="en-US" sz="800" b="1" dirty="0">
                <a:solidFill>
                  <a:srgbClr val="000000"/>
                </a:solidFill>
                <a:latin typeface="Times" pitchFamily="2" charset="0"/>
              </a:rPr>
              <a:t> </a:t>
            </a:r>
            <a:r>
              <a:rPr lang="en-US" sz="800" b="1" dirty="0" err="1">
                <a:solidFill>
                  <a:srgbClr val="000000"/>
                </a:solidFill>
                <a:latin typeface="Times" pitchFamily="2" charset="0"/>
              </a:rPr>
              <a:t>quả</a:t>
            </a:r>
            <a:endParaRPr lang="en-US" sz="800" b="1" dirty="0">
              <a:solidFill>
                <a:srgbClr val="000000"/>
              </a:solidFill>
              <a:latin typeface="Times" pitchFamily="2" charset="0"/>
            </a:endParaRPr>
          </a:p>
        </p:txBody>
      </p:sp>
      <p:sp>
        <p:nvSpPr>
          <p:cNvPr id="16" name="TextBox 15">
            <a:extLst>
              <a:ext uri="{FF2B5EF4-FFF2-40B4-BE49-F238E27FC236}">
                <a16:creationId xmlns:a16="http://schemas.microsoft.com/office/drawing/2014/main" id="{CEF18130-DFF3-5DBA-3D83-ABCB331FC131}"/>
              </a:ext>
            </a:extLst>
          </p:cNvPr>
          <p:cNvSpPr txBox="1"/>
          <p:nvPr/>
        </p:nvSpPr>
        <p:spPr>
          <a:xfrm>
            <a:off x="10608515" y="5694277"/>
            <a:ext cx="735807" cy="338554"/>
          </a:xfrm>
          <a:prstGeom prst="rect">
            <a:avLst/>
          </a:prstGeom>
          <a:noFill/>
        </p:spPr>
        <p:txBody>
          <a:bodyPr wrap="square" rtlCol="0">
            <a:spAutoFit/>
          </a:bodyPr>
          <a:lstStyle/>
          <a:p>
            <a:pPr algn="ctr"/>
            <a:r>
              <a:rPr lang="en-US" sz="800" b="1" dirty="0" err="1">
                <a:solidFill>
                  <a:srgbClr val="000000"/>
                </a:solidFill>
                <a:latin typeface="Times" pitchFamily="2" charset="0"/>
              </a:rPr>
              <a:t>Báo</a:t>
            </a:r>
            <a:r>
              <a:rPr lang="en-US" sz="800" b="1" dirty="0">
                <a:solidFill>
                  <a:srgbClr val="000000"/>
                </a:solidFill>
                <a:latin typeface="Times" pitchFamily="2" charset="0"/>
              </a:rPr>
              <a:t> </a:t>
            </a:r>
            <a:r>
              <a:rPr lang="en-US" sz="800" b="1" dirty="0" err="1">
                <a:solidFill>
                  <a:srgbClr val="000000"/>
                </a:solidFill>
                <a:latin typeface="Times" pitchFamily="2" charset="0"/>
              </a:rPr>
              <a:t>cáo</a:t>
            </a:r>
            <a:r>
              <a:rPr lang="en-US" sz="800" b="1" dirty="0">
                <a:solidFill>
                  <a:srgbClr val="000000"/>
                </a:solidFill>
                <a:latin typeface="Times" pitchFamily="2" charset="0"/>
              </a:rPr>
              <a:t> </a:t>
            </a:r>
            <a:r>
              <a:rPr lang="en-US" sz="800" b="1" dirty="0" err="1">
                <a:solidFill>
                  <a:srgbClr val="000000"/>
                </a:solidFill>
                <a:latin typeface="Times" pitchFamily="2" charset="0"/>
              </a:rPr>
              <a:t>kết</a:t>
            </a:r>
            <a:r>
              <a:rPr lang="en-US" sz="800" b="1" dirty="0">
                <a:solidFill>
                  <a:srgbClr val="000000"/>
                </a:solidFill>
                <a:latin typeface="Times" pitchFamily="2" charset="0"/>
              </a:rPr>
              <a:t> </a:t>
            </a:r>
            <a:r>
              <a:rPr lang="en-US" sz="800" b="1" dirty="0" err="1">
                <a:solidFill>
                  <a:srgbClr val="000000"/>
                </a:solidFill>
                <a:latin typeface="Times" pitchFamily="2" charset="0"/>
              </a:rPr>
              <a:t>quả</a:t>
            </a:r>
            <a:endParaRPr lang="en-US" sz="800" b="1" dirty="0">
              <a:solidFill>
                <a:srgbClr val="000000"/>
              </a:solidFill>
              <a:latin typeface="Times" pitchFamily="2" charset="0"/>
            </a:endParaRPr>
          </a:p>
        </p:txBody>
      </p:sp>
      <p:pic>
        <p:nvPicPr>
          <p:cNvPr id="17" name="final slide 11">
            <a:hlinkClick r:id="" action="ppaction://media"/>
            <a:extLst>
              <a:ext uri="{FF2B5EF4-FFF2-40B4-BE49-F238E27FC236}">
                <a16:creationId xmlns:a16="http://schemas.microsoft.com/office/drawing/2014/main" id="{EB702DDD-333A-28AF-CC41-258EF0BC5DF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812912757"/>
      </p:ext>
    </p:extLst>
  </p:cSld>
  <p:clrMapOvr>
    <a:masterClrMapping/>
  </p:clrMapOvr>
  <mc:AlternateContent xmlns:mc="http://schemas.openxmlformats.org/markup-compatibility/2006" xmlns:p14="http://schemas.microsoft.com/office/powerpoint/2010/main">
    <mc:Choice Requires="p14">
      <p:transition spd="slow" p14:dur="2000" advTm="80744"/>
    </mc:Choice>
    <mc:Fallback xmlns="">
      <p:transition spd="slow" advTm="807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744"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Vải may mặc</a:t>
            </a:r>
          </a:p>
        </p:txBody>
      </p:sp>
      <p:sp>
        <p:nvSpPr>
          <p:cNvPr id="3" name="Content Placeholder 2"/>
          <p:cNvSpPr>
            <a:spLocks noGrp="1"/>
          </p:cNvSpPr>
          <p:nvPr>
            <p:ph idx="1"/>
          </p:nvPr>
        </p:nvSpPr>
        <p:spPr>
          <a:xfrm>
            <a:off x="406400" y="1484923"/>
            <a:ext cx="5681786" cy="4692040"/>
          </a:xfrm>
        </p:spPr>
        <p:txBody>
          <a:bodyPr>
            <a:normAutofit/>
          </a:bodyPr>
          <a:lstStyle/>
          <a:p>
            <a:r>
              <a:rPr lang="en-US">
                <a:solidFill>
                  <a:srgbClr val="4C4C4C"/>
                </a:solidFill>
                <a:latin typeface="+mj-lt"/>
                <a:cs typeface="Calibri Light" panose="020F0302020204030204" pitchFamily="34" charset="0"/>
              </a:rPr>
              <a:t>Thủ </a:t>
            </a:r>
            <a:r>
              <a:rPr lang="en-US" err="1">
                <a:solidFill>
                  <a:srgbClr val="4C4C4C"/>
                </a:solidFill>
                <a:latin typeface="+mj-lt"/>
                <a:cs typeface="Calibri Light" panose="020F0302020204030204" pitchFamily="34" charset="0"/>
              </a:rPr>
              <a:t>tục</a:t>
            </a:r>
            <a:r>
              <a:rPr lang="en-US">
                <a:solidFill>
                  <a:srgbClr val="4C4C4C"/>
                </a:solidFill>
                <a:latin typeface="+mj-lt"/>
                <a:cs typeface="Calibri Light" panose="020F0302020204030204" pitchFamily="34" charset="0"/>
              </a:rPr>
              <a:t> kiểm nghiệm</a:t>
            </a:r>
          </a:p>
          <a:p>
            <a:endParaRPr lang="en-US" sz="1400">
              <a:solidFill>
                <a:srgbClr val="4C4C4C"/>
              </a:solidFill>
              <a:latin typeface="+mj-lt"/>
              <a:cs typeface="Calibri Light" panose="020F0302020204030204" pitchFamily="34" charset="0"/>
            </a:endParaRPr>
          </a:p>
          <a:p>
            <a:pPr marL="800100" lvl="1" indent="-342900">
              <a:buFont typeface="Arial" panose="020B0604020202020204" pitchFamily="34" charset="0"/>
              <a:buChar char="•"/>
            </a:pPr>
            <a:r>
              <a:rPr lang="en-US" err="1">
                <a:solidFill>
                  <a:srgbClr val="4C4C4C"/>
                </a:solidFill>
                <a:latin typeface="+mj-lt"/>
                <a:cs typeface="Calibri Light" panose="020F0302020204030204" pitchFamily="34" charset="0"/>
              </a:rPr>
              <a:t>Ngọn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lửa</a:t>
            </a:r>
            <a:r>
              <a:rPr lang="en-US">
                <a:solidFill>
                  <a:srgbClr val="4C4C4C"/>
                </a:solidFill>
                <a:latin typeface="+mj-lt"/>
                <a:cs typeface="Calibri Light" panose="020F0302020204030204" pitchFamily="34" charset="0"/>
              </a:rPr>
              <a:t> 16 mm (5/8 in) </a:t>
            </a:r>
            <a:r>
              <a:rPr lang="en-US" err="1">
                <a:solidFill>
                  <a:srgbClr val="4C4C4C"/>
                </a:solidFill>
                <a:latin typeface="+mj-lt"/>
                <a:cs typeface="Calibri Light" panose="020F0302020204030204" pitchFamily="34" charset="0"/>
              </a:rPr>
              <a:t>táp</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lên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mẫu</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đặt</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nghiêng</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góc</a:t>
            </a:r>
            <a:r>
              <a:rPr lang="en-US">
                <a:solidFill>
                  <a:srgbClr val="4C4C4C"/>
                </a:solidFill>
                <a:latin typeface="+mj-lt"/>
                <a:cs typeface="Calibri Light" panose="020F0302020204030204" pitchFamily="34" charset="0"/>
              </a:rPr>
              <a:t> 45 </a:t>
            </a:r>
            <a:r>
              <a:rPr lang="en-US" err="1">
                <a:solidFill>
                  <a:srgbClr val="4C4C4C"/>
                </a:solidFill>
                <a:latin typeface="+mj-lt"/>
                <a:cs typeface="Calibri Light" panose="020F0302020204030204" pitchFamily="34" charset="0"/>
              </a:rPr>
              <a:t>đô</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trong</a:t>
            </a:r>
            <a:r>
              <a:rPr lang="en-US">
                <a:solidFill>
                  <a:srgbClr val="4C4C4C"/>
                </a:solidFill>
                <a:latin typeface="+mj-lt"/>
                <a:cs typeface="Calibri Light" panose="020F0302020204030204" pitchFamily="34" charset="0"/>
              </a:rPr>
              <a:t> 1 </a:t>
            </a:r>
            <a:r>
              <a:rPr lang="en-US" err="1">
                <a:solidFill>
                  <a:srgbClr val="4C4C4C"/>
                </a:solidFill>
                <a:latin typeface="+mj-lt"/>
                <a:cs typeface="Calibri Light" panose="020F0302020204030204" pitchFamily="34" charset="0"/>
              </a:rPr>
              <a:t>giây</a:t>
            </a:r>
            <a:r>
              <a:rPr lang="en-US">
                <a:solidFill>
                  <a:srgbClr val="4C4C4C"/>
                </a:solidFill>
                <a:latin typeface="+mj-lt"/>
                <a:cs typeface="Calibri Light" panose="020F0302020204030204" pitchFamily="34" charset="0"/>
              </a:rPr>
              <a:t>.</a:t>
            </a:r>
          </a:p>
          <a:p>
            <a:pPr marL="800100" lvl="1" indent="-342900">
              <a:buFont typeface="Arial" panose="020B0604020202020204" pitchFamily="34" charset="0"/>
              <a:buChar char="•"/>
            </a:pPr>
            <a:r>
              <a:rPr lang="en-US" err="1">
                <a:solidFill>
                  <a:srgbClr val="4C4C4C"/>
                </a:solidFill>
                <a:latin typeface="+mj-lt"/>
                <a:cs typeface="Calibri Light" panose="020F0302020204030204" pitchFamily="34" charset="0"/>
              </a:rPr>
              <a:t>Ghi</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nhận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thời</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gian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cháy</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hết</a:t>
            </a:r>
            <a:r>
              <a:rPr lang="en-US">
                <a:solidFill>
                  <a:srgbClr val="4C4C4C"/>
                </a:solidFill>
                <a:latin typeface="+mj-lt"/>
                <a:cs typeface="Calibri Light" panose="020F0302020204030204" pitchFamily="34" charset="0"/>
              </a:rPr>
              <a:t> hay </a:t>
            </a:r>
            <a:r>
              <a:rPr lang="en-US" err="1">
                <a:solidFill>
                  <a:srgbClr val="4C4C4C"/>
                </a:solidFill>
                <a:latin typeface="+mj-lt"/>
                <a:cs typeface="Calibri Light" panose="020F0302020204030204" pitchFamily="34" charset="0"/>
              </a:rPr>
              <a:t>đến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lúc</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đứt</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dây</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treo</a:t>
            </a:r>
            <a:r>
              <a:rPr lang="en-US">
                <a:solidFill>
                  <a:srgbClr val="4C4C4C"/>
                </a:solidFill>
                <a:latin typeface="+mj-lt"/>
                <a:cs typeface="Calibri Light" panose="020F0302020204030204" pitchFamily="34" charset="0"/>
              </a:rPr>
              <a:t>.</a:t>
            </a:r>
          </a:p>
          <a:p>
            <a:pPr marL="800100" lvl="1" indent="-342900">
              <a:buFont typeface="Arial" panose="020B0604020202020204" pitchFamily="34" charset="0"/>
              <a:buChar char="•"/>
            </a:pPr>
            <a:r>
              <a:rPr lang="en-US" err="1">
                <a:solidFill>
                  <a:srgbClr val="4C4C4C"/>
                </a:solidFill>
                <a:latin typeface="+mj-lt"/>
                <a:cs typeface="Calibri Light" panose="020F0302020204030204" pitchFamily="34" charset="0"/>
              </a:rPr>
              <a:t>Lấy</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bình</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quân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kết</a:t>
            </a:r>
            <a:r>
              <a:rPr lang="en-US">
                <a:solidFill>
                  <a:srgbClr val="4C4C4C"/>
                </a:solidFill>
                <a:latin typeface="+mj-lt"/>
                <a:cs typeface="Calibri Light" panose="020F0302020204030204" pitchFamily="34" charset="0"/>
              </a:rPr>
              <a:t> quả </a:t>
            </a:r>
            <a:r>
              <a:rPr lang="en-US" err="1">
                <a:solidFill>
                  <a:srgbClr val="4C4C4C"/>
                </a:solidFill>
                <a:latin typeface="+mj-lt"/>
                <a:cs typeface="Calibri Light" panose="020F0302020204030204" pitchFamily="34" charset="0"/>
              </a:rPr>
              <a:t>vài</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lần</a:t>
            </a:r>
            <a:r>
              <a:rPr lang="en-US">
                <a:solidFill>
                  <a:srgbClr val="4C4C4C"/>
                </a:solidFill>
                <a:latin typeface="+mj-lt"/>
                <a:cs typeface="Calibri Light" panose="020F0302020204030204" pitchFamily="34" charset="0"/>
              </a:rPr>
              <a:t> kiểm nghiệm </a:t>
            </a:r>
            <a:r>
              <a:rPr lang="en-US" err="1">
                <a:solidFill>
                  <a:srgbClr val="4C4C4C"/>
                </a:solidFill>
                <a:latin typeface="+mj-lt"/>
                <a:cs typeface="Calibri Light" panose="020F0302020204030204" pitchFamily="34" charset="0"/>
              </a:rPr>
              <a:t>va</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phân</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định</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loại</a:t>
            </a:r>
            <a:r>
              <a:rPr lang="en-US">
                <a:solidFill>
                  <a:srgbClr val="4C4C4C"/>
                </a:solidFill>
                <a:latin typeface="+mj-lt"/>
                <a:cs typeface="Calibri Light" panose="020F0302020204030204" pitchFamily="34" charset="0"/>
              </a:rPr>
              <a:t> </a:t>
            </a:r>
            <a:r>
              <a:rPr lang="en-US" err="1">
                <a:solidFill>
                  <a:srgbClr val="4C4C4C"/>
                </a:solidFill>
                <a:latin typeface="+mj-lt"/>
                <a:cs typeface="Calibri Light" panose="020F0302020204030204" pitchFamily="34" charset="0"/>
              </a:rPr>
              <a:t>vải</a:t>
            </a:r>
            <a:r>
              <a:rPr lang="en-US">
                <a:latin typeface="+mj-lt"/>
                <a:cs typeface="Calibri Light" panose="020F0302020204030204" pitchFamily="34" charset="0"/>
              </a:rPr>
              <a:t>.</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4799" y="1656861"/>
            <a:ext cx="4564063" cy="34225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final slide 12">
            <a:hlinkClick r:id="" action="ppaction://media"/>
            <a:extLst>
              <a:ext uri="{FF2B5EF4-FFF2-40B4-BE49-F238E27FC236}">
                <a16:creationId xmlns:a16="http://schemas.microsoft.com/office/drawing/2014/main" id="{7CB962C5-2744-2E26-B637-3AFCC9AB774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664174303"/>
      </p:ext>
    </p:extLst>
  </p:cSld>
  <p:clrMapOvr>
    <a:masterClrMapping/>
  </p:clrMapOvr>
  <mc:AlternateContent xmlns:mc="http://schemas.openxmlformats.org/markup-compatibility/2006" xmlns:p14="http://schemas.microsoft.com/office/powerpoint/2010/main">
    <mc:Choice Requires="p14">
      <p:transition spd="slow" p14:dur="2000" advTm="34377"/>
    </mc:Choice>
    <mc:Fallback xmlns="">
      <p:transition spd="slow" advTm="343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3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Vải may mặc</a:t>
            </a:r>
          </a:p>
        </p:txBody>
      </p:sp>
      <p:sp>
        <p:nvSpPr>
          <p:cNvPr id="3" name="Content Placeholder 2"/>
          <p:cNvSpPr>
            <a:spLocks noGrp="1"/>
          </p:cNvSpPr>
          <p:nvPr>
            <p:ph idx="1"/>
          </p:nvPr>
        </p:nvSpPr>
        <p:spPr>
          <a:xfrm>
            <a:off x="461107" y="1133231"/>
            <a:ext cx="11465169" cy="4692040"/>
          </a:xfrm>
        </p:spPr>
        <p:txBody>
          <a:bodyPr>
            <a:normAutofit/>
          </a:bodyPr>
          <a:lstStyle/>
          <a:p>
            <a:r>
              <a:rPr lang="en-US" sz="2400" err="1">
                <a:solidFill>
                  <a:srgbClr val="4C4C4C"/>
                </a:solidFill>
              </a:rPr>
              <a:t>Phân</a:t>
            </a:r>
            <a:r>
              <a:rPr lang="en-US" sz="2400">
                <a:solidFill>
                  <a:srgbClr val="4C4C4C"/>
                </a:solidFill>
              </a:rPr>
              <a:t> </a:t>
            </a:r>
            <a:r>
              <a:rPr lang="en-US" sz="2400" err="1">
                <a:solidFill>
                  <a:srgbClr val="4C4C4C"/>
                </a:solidFill>
              </a:rPr>
              <a:t>loại</a:t>
            </a:r>
            <a:endParaRPr lang="en-US" sz="2400">
              <a:solidFill>
                <a:srgbClr val="4C4C4C"/>
              </a:solidFill>
            </a:endParaRPr>
          </a:p>
          <a:p>
            <a:pPr marL="742950" lvl="1" indent="-285750">
              <a:buFont typeface="Arial" panose="020B0604020202020204" pitchFamily="34" charset="0"/>
              <a:buChar char="•"/>
            </a:pPr>
            <a:r>
              <a:rPr lang="en-US" sz="2000" err="1">
                <a:solidFill>
                  <a:srgbClr val="4C4C4C"/>
                </a:solidFill>
              </a:rPr>
              <a:t>Loại</a:t>
            </a:r>
            <a:r>
              <a:rPr lang="en-US" sz="2000">
                <a:solidFill>
                  <a:srgbClr val="4C4C4C"/>
                </a:solidFill>
              </a:rPr>
              <a:t> 1</a:t>
            </a:r>
          </a:p>
          <a:p>
            <a:pPr marL="1200150" lvl="2" indent="-285750">
              <a:buFont typeface="Wingdings" panose="05000000000000000000" pitchFamily="2" charset="2"/>
              <a:buChar char="Ø"/>
            </a:pPr>
            <a:r>
              <a:rPr lang="en-US" sz="1800" err="1">
                <a:solidFill>
                  <a:srgbClr val="1A2857"/>
                </a:solidFill>
              </a:rPr>
              <a:t>Vải</a:t>
            </a:r>
            <a:r>
              <a:rPr lang="en-US" sz="1800">
                <a:solidFill>
                  <a:srgbClr val="1A2857"/>
                </a:solidFill>
              </a:rPr>
              <a:t> có </a:t>
            </a:r>
            <a:r>
              <a:rPr lang="en-US" sz="1800" err="1">
                <a:solidFill>
                  <a:srgbClr val="1A2857"/>
                </a:solidFill>
              </a:rPr>
              <a:t>sợi</a:t>
            </a:r>
            <a:r>
              <a:rPr lang="en-US" sz="1800">
                <a:solidFill>
                  <a:srgbClr val="1A2857"/>
                </a:solidFill>
              </a:rPr>
              <a:t> </a:t>
            </a:r>
            <a:r>
              <a:rPr lang="en-US" sz="1800" err="1">
                <a:solidFill>
                  <a:srgbClr val="1A2857"/>
                </a:solidFill>
              </a:rPr>
              <a:t>mặt</a:t>
            </a:r>
            <a:r>
              <a:rPr lang="en-US" sz="1800">
                <a:solidFill>
                  <a:srgbClr val="1A2857"/>
                </a:solidFill>
              </a:rPr>
              <a:t> </a:t>
            </a:r>
            <a:r>
              <a:rPr lang="en-US" sz="1800" err="1">
                <a:solidFill>
                  <a:srgbClr val="1A2857"/>
                </a:solidFill>
              </a:rPr>
              <a:t>nổi</a:t>
            </a:r>
            <a:r>
              <a:rPr lang="en-US" sz="1800">
                <a:solidFill>
                  <a:srgbClr val="1A2857"/>
                </a:solidFill>
              </a:rPr>
              <a:t> và </a:t>
            </a:r>
            <a:r>
              <a:rPr lang="en-US" sz="1800" err="1">
                <a:solidFill>
                  <a:srgbClr val="1A2857"/>
                </a:solidFill>
              </a:rPr>
              <a:t>mặt</a:t>
            </a:r>
            <a:r>
              <a:rPr lang="en-US" sz="1800">
                <a:solidFill>
                  <a:srgbClr val="1A2857"/>
                </a:solidFill>
              </a:rPr>
              <a:t> </a:t>
            </a:r>
            <a:r>
              <a:rPr lang="en-US" sz="1800" err="1">
                <a:solidFill>
                  <a:srgbClr val="1A2857"/>
                </a:solidFill>
              </a:rPr>
              <a:t>trơn</a:t>
            </a:r>
            <a:endParaRPr lang="en-US" sz="1800">
              <a:solidFill>
                <a:srgbClr val="1A2857"/>
              </a:solidFill>
            </a:endParaRPr>
          </a:p>
          <a:p>
            <a:pPr marL="1200150" lvl="2" indent="-285750">
              <a:buFont typeface="Wingdings" panose="05000000000000000000" pitchFamily="2" charset="2"/>
              <a:buChar char="Ø"/>
            </a:pPr>
            <a:r>
              <a:rPr lang="en-US" sz="1800" err="1">
                <a:solidFill>
                  <a:srgbClr val="1A2857"/>
                </a:solidFill>
              </a:rPr>
              <a:t>Không</a:t>
            </a:r>
            <a:r>
              <a:rPr lang="en-US" sz="1800">
                <a:solidFill>
                  <a:srgbClr val="1A2857"/>
                </a:solidFill>
              </a:rPr>
              <a:t> có </a:t>
            </a:r>
            <a:r>
              <a:rPr lang="en-US" sz="1800" err="1">
                <a:solidFill>
                  <a:srgbClr val="1A2857"/>
                </a:solidFill>
              </a:rPr>
              <a:t>đặc</a:t>
            </a:r>
            <a:r>
              <a:rPr lang="en-US" sz="1800">
                <a:solidFill>
                  <a:srgbClr val="1A2857"/>
                </a:solidFill>
              </a:rPr>
              <a:t> </a:t>
            </a:r>
            <a:r>
              <a:rPr lang="en-US" sz="1800" err="1">
                <a:solidFill>
                  <a:srgbClr val="1A2857"/>
                </a:solidFill>
              </a:rPr>
              <a:t>điểm</a:t>
            </a:r>
            <a:r>
              <a:rPr lang="en-US" sz="1800">
                <a:solidFill>
                  <a:srgbClr val="1A2857"/>
                </a:solidFill>
              </a:rPr>
              <a:t> </a:t>
            </a:r>
            <a:r>
              <a:rPr lang="en-US" sz="1800" err="1">
                <a:solidFill>
                  <a:srgbClr val="1A2857"/>
                </a:solidFill>
              </a:rPr>
              <a:t>cháy</a:t>
            </a:r>
            <a:r>
              <a:rPr lang="en-US" sz="1800">
                <a:solidFill>
                  <a:srgbClr val="1A2857"/>
                </a:solidFill>
              </a:rPr>
              <a:t> </a:t>
            </a:r>
            <a:r>
              <a:rPr lang="en-US" sz="1800" err="1">
                <a:solidFill>
                  <a:srgbClr val="1A2857"/>
                </a:solidFill>
              </a:rPr>
              <a:t>bất</a:t>
            </a:r>
            <a:r>
              <a:rPr lang="en-US" sz="1800">
                <a:solidFill>
                  <a:srgbClr val="1A2857"/>
                </a:solidFill>
              </a:rPr>
              <a:t> </a:t>
            </a:r>
            <a:r>
              <a:rPr lang="en-US" sz="1800" err="1">
                <a:solidFill>
                  <a:srgbClr val="1A2857"/>
                </a:solidFill>
              </a:rPr>
              <a:t>thường</a:t>
            </a:r>
            <a:r>
              <a:rPr lang="en-US" sz="1800">
                <a:solidFill>
                  <a:srgbClr val="1A2857"/>
                </a:solidFill>
              </a:rPr>
              <a:t> và </a:t>
            </a:r>
            <a:r>
              <a:rPr lang="en-US" sz="1800" err="1">
                <a:solidFill>
                  <a:srgbClr val="1A2857"/>
                </a:solidFill>
              </a:rPr>
              <a:t>được</a:t>
            </a:r>
            <a:r>
              <a:rPr lang="en-US" sz="1800">
                <a:solidFill>
                  <a:srgbClr val="1A2857"/>
                </a:solidFill>
              </a:rPr>
              <a:t> </a:t>
            </a:r>
            <a:r>
              <a:rPr lang="en-US" sz="1800" err="1">
                <a:solidFill>
                  <a:srgbClr val="1A2857"/>
                </a:solidFill>
              </a:rPr>
              <a:t>chấp</a:t>
            </a:r>
            <a:r>
              <a:rPr lang="en-US" sz="1800">
                <a:solidFill>
                  <a:srgbClr val="1A2857"/>
                </a:solidFill>
              </a:rPr>
              <a:t> </a:t>
            </a:r>
            <a:r>
              <a:rPr lang="en-US" sz="1800" err="1">
                <a:solidFill>
                  <a:srgbClr val="1A2857"/>
                </a:solidFill>
              </a:rPr>
              <a:t>nhận</a:t>
            </a:r>
            <a:r>
              <a:rPr lang="en-US" sz="1800">
                <a:solidFill>
                  <a:srgbClr val="1A2857"/>
                </a:solidFill>
              </a:rPr>
              <a:t> sử </a:t>
            </a:r>
            <a:r>
              <a:rPr lang="en-US" sz="1800" err="1">
                <a:solidFill>
                  <a:srgbClr val="1A2857"/>
                </a:solidFill>
              </a:rPr>
              <a:t>dụng</a:t>
            </a:r>
            <a:r>
              <a:rPr lang="en-US" sz="1800">
                <a:solidFill>
                  <a:srgbClr val="1A2857"/>
                </a:solidFill>
              </a:rPr>
              <a:t> </a:t>
            </a:r>
            <a:r>
              <a:rPr lang="en-US" sz="1800" err="1">
                <a:solidFill>
                  <a:srgbClr val="1A2857"/>
                </a:solidFill>
              </a:rPr>
              <a:t>trong</a:t>
            </a:r>
            <a:r>
              <a:rPr lang="en-US" sz="1800">
                <a:solidFill>
                  <a:srgbClr val="1A2857"/>
                </a:solidFill>
              </a:rPr>
              <a:t> </a:t>
            </a:r>
            <a:r>
              <a:rPr lang="en-US" sz="1800" err="1">
                <a:solidFill>
                  <a:srgbClr val="1A2857"/>
                </a:solidFill>
              </a:rPr>
              <a:t>quần</a:t>
            </a:r>
            <a:r>
              <a:rPr lang="en-US" sz="1800">
                <a:solidFill>
                  <a:srgbClr val="1A2857"/>
                </a:solidFill>
              </a:rPr>
              <a:t> </a:t>
            </a:r>
            <a:r>
              <a:rPr lang="en-US" sz="1800" err="1">
                <a:solidFill>
                  <a:srgbClr val="1A2857"/>
                </a:solidFill>
              </a:rPr>
              <a:t>áo</a:t>
            </a:r>
            <a:endParaRPr lang="en-US" sz="1800">
              <a:solidFill>
                <a:srgbClr val="1A2857"/>
              </a:solidFill>
            </a:endParaRPr>
          </a:p>
          <a:p>
            <a:pPr marL="742950" lvl="1" indent="-285750">
              <a:buFont typeface="Arial" panose="020B0604020202020204" pitchFamily="34" charset="0"/>
              <a:buChar char="•"/>
            </a:pPr>
            <a:r>
              <a:rPr lang="en-US" sz="2000" err="1">
                <a:solidFill>
                  <a:srgbClr val="4C4C4C"/>
                </a:solidFill>
              </a:rPr>
              <a:t>Loại</a:t>
            </a:r>
            <a:r>
              <a:rPr lang="en-US" sz="2000">
                <a:solidFill>
                  <a:srgbClr val="4C4C4C"/>
                </a:solidFill>
              </a:rPr>
              <a:t> 2</a:t>
            </a:r>
          </a:p>
          <a:p>
            <a:pPr marL="1200150" lvl="2" indent="-285750">
              <a:buFont typeface="Wingdings" panose="05000000000000000000" pitchFamily="2" charset="2"/>
              <a:buChar char="Ø"/>
            </a:pPr>
            <a:r>
              <a:rPr lang="en-US" sz="1800">
                <a:solidFill>
                  <a:srgbClr val="1A2857"/>
                </a:solidFill>
              </a:rPr>
              <a:t>Chỉ riêng loại </a:t>
            </a:r>
            <a:r>
              <a:rPr lang="en-US" sz="1800" err="1">
                <a:solidFill>
                  <a:srgbClr val="1A2857"/>
                </a:solidFill>
              </a:rPr>
              <a:t>vải</a:t>
            </a:r>
            <a:r>
              <a:rPr lang="en-US" sz="1800">
                <a:solidFill>
                  <a:srgbClr val="1A2857"/>
                </a:solidFill>
              </a:rPr>
              <a:t> có </a:t>
            </a:r>
            <a:r>
              <a:rPr lang="en-US" sz="1800" err="1">
                <a:solidFill>
                  <a:srgbClr val="1A2857"/>
                </a:solidFill>
              </a:rPr>
              <a:t>sợi</a:t>
            </a:r>
            <a:r>
              <a:rPr lang="en-US" sz="1800">
                <a:solidFill>
                  <a:srgbClr val="1A2857"/>
                </a:solidFill>
              </a:rPr>
              <a:t> </a:t>
            </a:r>
            <a:r>
              <a:rPr lang="en-US" sz="1800" err="1">
                <a:solidFill>
                  <a:srgbClr val="1A2857"/>
                </a:solidFill>
              </a:rPr>
              <a:t>mặt</a:t>
            </a:r>
            <a:r>
              <a:rPr lang="en-US" sz="1800">
                <a:solidFill>
                  <a:srgbClr val="1A2857"/>
                </a:solidFill>
              </a:rPr>
              <a:t> </a:t>
            </a:r>
            <a:r>
              <a:rPr lang="en-US" sz="1800" err="1">
                <a:solidFill>
                  <a:srgbClr val="1A2857"/>
                </a:solidFill>
              </a:rPr>
              <a:t>nổi</a:t>
            </a:r>
            <a:endParaRPr lang="en-US" sz="1800">
              <a:solidFill>
                <a:srgbClr val="1A2857"/>
              </a:solidFill>
            </a:endParaRPr>
          </a:p>
          <a:p>
            <a:pPr marL="1200150" lvl="2" indent="-285750">
              <a:buFont typeface="Wingdings" panose="05000000000000000000" pitchFamily="2" charset="2"/>
              <a:buChar char="Ø"/>
            </a:pPr>
            <a:r>
              <a:rPr lang="en-US" sz="1800" err="1">
                <a:solidFill>
                  <a:srgbClr val="1A2857"/>
                </a:solidFill>
              </a:rPr>
              <a:t>Tính</a:t>
            </a:r>
            <a:r>
              <a:rPr lang="en-US" sz="1800">
                <a:solidFill>
                  <a:srgbClr val="1A2857"/>
                </a:solidFill>
              </a:rPr>
              <a:t> </a:t>
            </a:r>
            <a:r>
              <a:rPr lang="en-US" sz="1800" err="1">
                <a:solidFill>
                  <a:srgbClr val="1A2857"/>
                </a:solidFill>
              </a:rPr>
              <a:t>dê</a:t>
            </a:r>
            <a:r>
              <a:rPr lang="en-US" sz="1800">
                <a:solidFill>
                  <a:srgbClr val="1A2857"/>
                </a:solidFill>
              </a:rPr>
              <a:t>̃ </a:t>
            </a:r>
            <a:r>
              <a:rPr lang="en-US" sz="1800" err="1">
                <a:solidFill>
                  <a:srgbClr val="1A2857"/>
                </a:solidFill>
              </a:rPr>
              <a:t>cháy</a:t>
            </a:r>
            <a:r>
              <a:rPr lang="en-US" sz="1800">
                <a:solidFill>
                  <a:srgbClr val="1A2857"/>
                </a:solidFill>
              </a:rPr>
              <a:t> </a:t>
            </a:r>
            <a:r>
              <a:rPr lang="en-US" sz="1800" err="1">
                <a:solidFill>
                  <a:srgbClr val="1A2857"/>
                </a:solidFill>
              </a:rPr>
              <a:t>trung</a:t>
            </a:r>
            <a:r>
              <a:rPr lang="en-US" sz="1800">
                <a:solidFill>
                  <a:srgbClr val="1A2857"/>
                </a:solidFill>
              </a:rPr>
              <a:t> </a:t>
            </a:r>
            <a:r>
              <a:rPr lang="en-US" sz="1800" err="1">
                <a:solidFill>
                  <a:srgbClr val="1A2857"/>
                </a:solidFill>
              </a:rPr>
              <a:t>bình</a:t>
            </a:r>
            <a:r>
              <a:rPr lang="en-US" sz="1800">
                <a:solidFill>
                  <a:srgbClr val="1A2857"/>
                </a:solidFill>
              </a:rPr>
              <a:t> – </a:t>
            </a:r>
            <a:r>
              <a:rPr lang="en-US" sz="1800" err="1">
                <a:solidFill>
                  <a:srgbClr val="1A2857"/>
                </a:solidFill>
              </a:rPr>
              <a:t>dùng</a:t>
            </a:r>
            <a:r>
              <a:rPr lang="en-US" sz="1800">
                <a:solidFill>
                  <a:srgbClr val="1A2857"/>
                </a:solidFill>
              </a:rPr>
              <a:t> </a:t>
            </a:r>
            <a:r>
              <a:rPr lang="en-US" sz="1800" err="1">
                <a:solidFill>
                  <a:srgbClr val="1A2857"/>
                </a:solidFill>
              </a:rPr>
              <a:t>một</a:t>
            </a:r>
            <a:r>
              <a:rPr lang="en-US" sz="1800">
                <a:solidFill>
                  <a:srgbClr val="1A2857"/>
                </a:solidFill>
              </a:rPr>
              <a:t> </a:t>
            </a:r>
            <a:r>
              <a:rPr lang="en-US" sz="1800" err="1">
                <a:solidFill>
                  <a:srgbClr val="1A2857"/>
                </a:solidFill>
              </a:rPr>
              <a:t>cách</a:t>
            </a:r>
            <a:r>
              <a:rPr lang="en-US" sz="1800">
                <a:solidFill>
                  <a:srgbClr val="1A2857"/>
                </a:solidFill>
              </a:rPr>
              <a:t> </a:t>
            </a:r>
            <a:r>
              <a:rPr lang="en-US" sz="1800" err="1">
                <a:solidFill>
                  <a:srgbClr val="1A2857"/>
                </a:solidFill>
              </a:rPr>
              <a:t>thận</a:t>
            </a:r>
            <a:r>
              <a:rPr lang="en-US" sz="1800">
                <a:solidFill>
                  <a:srgbClr val="1A2857"/>
                </a:solidFill>
              </a:rPr>
              <a:t> </a:t>
            </a:r>
            <a:r>
              <a:rPr lang="en-US" sz="1800" err="1">
                <a:solidFill>
                  <a:srgbClr val="1A2857"/>
                </a:solidFill>
              </a:rPr>
              <a:t>trọng</a:t>
            </a:r>
            <a:endParaRPr lang="en-US" sz="1800">
              <a:solidFill>
                <a:srgbClr val="1A2857"/>
              </a:solidFill>
            </a:endParaRPr>
          </a:p>
          <a:p>
            <a:pPr marL="742950" lvl="1" indent="-285750">
              <a:buFont typeface="Arial" panose="020B0604020202020204" pitchFamily="34" charset="0"/>
              <a:buChar char="•"/>
            </a:pPr>
            <a:r>
              <a:rPr lang="en-US" sz="2000" err="1">
                <a:solidFill>
                  <a:srgbClr val="4C4C4C"/>
                </a:solidFill>
              </a:rPr>
              <a:t>Loại</a:t>
            </a:r>
            <a:r>
              <a:rPr lang="en-US" sz="2000">
                <a:solidFill>
                  <a:srgbClr val="4C4C4C"/>
                </a:solidFill>
              </a:rPr>
              <a:t> 3</a:t>
            </a:r>
          </a:p>
          <a:p>
            <a:pPr marL="1200150" lvl="2" indent="-285750">
              <a:buFont typeface="Wingdings" panose="05000000000000000000" pitchFamily="2" charset="2"/>
              <a:buChar char="Ø"/>
            </a:pPr>
            <a:r>
              <a:rPr lang="en-US" sz="1800" err="1">
                <a:solidFill>
                  <a:srgbClr val="1A2857"/>
                </a:solidFill>
              </a:rPr>
              <a:t>Vải</a:t>
            </a:r>
            <a:r>
              <a:rPr lang="en-US" sz="1800">
                <a:solidFill>
                  <a:srgbClr val="1A2857"/>
                </a:solidFill>
              </a:rPr>
              <a:t> có </a:t>
            </a:r>
            <a:r>
              <a:rPr lang="en-US" sz="1800" err="1">
                <a:solidFill>
                  <a:srgbClr val="1A2857"/>
                </a:solidFill>
              </a:rPr>
              <a:t>sợi</a:t>
            </a:r>
            <a:r>
              <a:rPr lang="en-US" sz="1800">
                <a:solidFill>
                  <a:srgbClr val="1A2857"/>
                </a:solidFill>
              </a:rPr>
              <a:t> </a:t>
            </a:r>
            <a:r>
              <a:rPr lang="en-US" sz="1800" err="1">
                <a:solidFill>
                  <a:srgbClr val="1A2857"/>
                </a:solidFill>
              </a:rPr>
              <a:t>mặt</a:t>
            </a:r>
            <a:r>
              <a:rPr lang="en-US" sz="1800">
                <a:solidFill>
                  <a:srgbClr val="1A2857"/>
                </a:solidFill>
              </a:rPr>
              <a:t> </a:t>
            </a:r>
            <a:r>
              <a:rPr lang="en-US" sz="1800" err="1">
                <a:solidFill>
                  <a:srgbClr val="1A2857"/>
                </a:solidFill>
              </a:rPr>
              <a:t>nổi</a:t>
            </a:r>
            <a:r>
              <a:rPr lang="en-US" sz="1800">
                <a:solidFill>
                  <a:srgbClr val="1A2857"/>
                </a:solidFill>
              </a:rPr>
              <a:t> và </a:t>
            </a:r>
            <a:r>
              <a:rPr lang="en-US" sz="1800" err="1">
                <a:solidFill>
                  <a:srgbClr val="1A2857"/>
                </a:solidFill>
              </a:rPr>
              <a:t>mặt</a:t>
            </a:r>
            <a:r>
              <a:rPr lang="en-US" sz="1800">
                <a:solidFill>
                  <a:srgbClr val="1A2857"/>
                </a:solidFill>
              </a:rPr>
              <a:t> </a:t>
            </a:r>
            <a:r>
              <a:rPr lang="en-US" sz="1800" err="1">
                <a:solidFill>
                  <a:srgbClr val="1A2857"/>
                </a:solidFill>
              </a:rPr>
              <a:t>trơn</a:t>
            </a:r>
            <a:r>
              <a:rPr lang="en-US" sz="1800">
                <a:solidFill>
                  <a:srgbClr val="1A2857"/>
                </a:solidFill>
              </a:rPr>
              <a:t> </a:t>
            </a:r>
          </a:p>
          <a:p>
            <a:pPr marL="1200150" lvl="2" indent="-285750">
              <a:buFont typeface="Wingdings" panose="05000000000000000000" pitchFamily="2" charset="2"/>
              <a:buChar char="Ø"/>
            </a:pPr>
            <a:r>
              <a:rPr lang="en-US" sz="1800" err="1">
                <a:solidFill>
                  <a:srgbClr val="1A2857"/>
                </a:solidFill>
              </a:rPr>
              <a:t>Vải</a:t>
            </a:r>
            <a:r>
              <a:rPr lang="en-US" sz="1800">
                <a:solidFill>
                  <a:srgbClr val="1A2857"/>
                </a:solidFill>
              </a:rPr>
              <a:t> </a:t>
            </a:r>
            <a:r>
              <a:rPr lang="en-US" sz="1800" err="1">
                <a:solidFill>
                  <a:srgbClr val="1A2857"/>
                </a:solidFill>
              </a:rPr>
              <a:t>dê</a:t>
            </a:r>
            <a:r>
              <a:rPr lang="en-US" sz="1800">
                <a:solidFill>
                  <a:srgbClr val="1A2857"/>
                </a:solidFill>
              </a:rPr>
              <a:t>̃ </a:t>
            </a:r>
            <a:r>
              <a:rPr lang="en-US" sz="1800" err="1">
                <a:solidFill>
                  <a:srgbClr val="1A2857"/>
                </a:solidFill>
              </a:rPr>
              <a:t>cháy</a:t>
            </a:r>
            <a:r>
              <a:rPr lang="en-US" sz="1800">
                <a:solidFill>
                  <a:srgbClr val="1A2857"/>
                </a:solidFill>
              </a:rPr>
              <a:t> </a:t>
            </a:r>
            <a:r>
              <a:rPr lang="en-US" sz="1800" err="1">
                <a:solidFill>
                  <a:srgbClr val="1A2857"/>
                </a:solidFill>
              </a:rPr>
              <a:t>nguy</a:t>
            </a:r>
            <a:r>
              <a:rPr lang="en-US" sz="1800">
                <a:solidFill>
                  <a:srgbClr val="1A2857"/>
                </a:solidFill>
              </a:rPr>
              <a:t> </a:t>
            </a:r>
            <a:r>
              <a:rPr lang="en-US" sz="1800" err="1">
                <a:solidFill>
                  <a:srgbClr val="1A2857"/>
                </a:solidFill>
              </a:rPr>
              <a:t>hiểm</a:t>
            </a:r>
            <a:r>
              <a:rPr lang="en-US" sz="1800">
                <a:solidFill>
                  <a:srgbClr val="1A2857"/>
                </a:solidFill>
              </a:rPr>
              <a:t> và KHÔNG THỂ </a:t>
            </a:r>
            <a:r>
              <a:rPr lang="en-US" sz="1800" err="1">
                <a:solidFill>
                  <a:srgbClr val="1A2857"/>
                </a:solidFill>
              </a:rPr>
              <a:t>dùng</a:t>
            </a:r>
            <a:r>
              <a:rPr lang="en-US" sz="1800">
                <a:solidFill>
                  <a:srgbClr val="1A2857"/>
                </a:solidFill>
              </a:rPr>
              <a:t> </a:t>
            </a:r>
            <a:r>
              <a:rPr lang="en-US" sz="1800" err="1">
                <a:solidFill>
                  <a:srgbClr val="1A2857"/>
                </a:solidFill>
              </a:rPr>
              <a:t>trong</a:t>
            </a:r>
            <a:r>
              <a:rPr lang="en-US" sz="1800">
                <a:solidFill>
                  <a:srgbClr val="1A2857"/>
                </a:solidFill>
              </a:rPr>
              <a:t> may </a:t>
            </a:r>
            <a:r>
              <a:rPr lang="en-US" sz="1800" err="1">
                <a:solidFill>
                  <a:srgbClr val="1A2857"/>
                </a:solidFill>
              </a:rPr>
              <a:t>mặc</a:t>
            </a:r>
            <a:endParaRPr lang="en-US" sz="1800">
              <a:solidFill>
                <a:srgbClr val="1A2857"/>
              </a:solidFill>
            </a:endParaRPr>
          </a:p>
          <a:p>
            <a:pPr marL="800100" lvl="1" indent="-342900">
              <a:buFont typeface="Wingdings" panose="05000000000000000000" pitchFamily="2" charset="2"/>
              <a:buChar char="Ø"/>
            </a:pPr>
            <a:endParaRPr lang="en-US">
              <a:solidFill>
                <a:srgbClr val="1A2857"/>
              </a:solidFill>
              <a:latin typeface="Calibri" pitchFamily="34" charset="0"/>
              <a:cs typeface="Calibr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839061622"/>
              </p:ext>
            </p:extLst>
          </p:nvPr>
        </p:nvGraphicFramePr>
        <p:xfrm>
          <a:off x="2209800" y="4375024"/>
          <a:ext cx="7696200" cy="2072640"/>
        </p:xfrm>
        <a:graphic>
          <a:graphicData uri="http://schemas.openxmlformats.org/drawingml/2006/table">
            <a:tbl>
              <a:tblPr firstRow="1" bandRow="1">
                <a:tableStyleId>{5C22544A-7EE6-4342-B048-85BDC9FD1C3A}</a:tableStyleId>
              </a:tblPr>
              <a:tblGrid>
                <a:gridCol w="1616202">
                  <a:extLst>
                    <a:ext uri="{9D8B030D-6E8A-4147-A177-3AD203B41FA5}">
                      <a16:colId xmlns:a16="http://schemas.microsoft.com/office/drawing/2014/main" val="20000"/>
                    </a:ext>
                  </a:extLst>
                </a:gridCol>
                <a:gridCol w="2771351">
                  <a:extLst>
                    <a:ext uri="{9D8B030D-6E8A-4147-A177-3AD203B41FA5}">
                      <a16:colId xmlns:a16="http://schemas.microsoft.com/office/drawing/2014/main" val="20001"/>
                    </a:ext>
                  </a:extLst>
                </a:gridCol>
                <a:gridCol w="3308647">
                  <a:extLst>
                    <a:ext uri="{9D8B030D-6E8A-4147-A177-3AD203B41FA5}">
                      <a16:colId xmlns:a16="http://schemas.microsoft.com/office/drawing/2014/main" val="20002"/>
                    </a:ext>
                  </a:extLst>
                </a:gridCol>
              </a:tblGrid>
              <a:tr h="291563">
                <a:tc>
                  <a:txBody>
                    <a:bodyPr/>
                    <a:lstStyle/>
                    <a:p>
                      <a:r>
                        <a:rPr lang="fr-FR" sz="1400" b="1" u="sng" dirty="0" err="1">
                          <a:solidFill>
                            <a:srgbClr val="FFFFFF"/>
                          </a:solidFill>
                          <a:effectLst>
                            <a:outerShdw blurRad="38100" dist="38100" dir="2700000" algn="tl">
                              <a:srgbClr val="000000">
                                <a:alpha val="43137"/>
                              </a:srgbClr>
                            </a:outerShdw>
                          </a:effectLst>
                        </a:rPr>
                        <a:t>Phân</a:t>
                      </a:r>
                      <a:r>
                        <a:rPr lang="fr-FR" sz="1400" b="1" u="sng" dirty="0">
                          <a:solidFill>
                            <a:srgbClr val="FFFFFF"/>
                          </a:solidFill>
                          <a:effectLst>
                            <a:outerShdw blurRad="38100" dist="38100" dir="2700000" algn="tl">
                              <a:srgbClr val="000000">
                                <a:alpha val="43137"/>
                              </a:srgbClr>
                            </a:outerShdw>
                          </a:effectLst>
                        </a:rPr>
                        <a:t> </a:t>
                      </a:r>
                      <a:r>
                        <a:rPr lang="fr-FR" sz="1400" b="1" u="sng" dirty="0" err="1">
                          <a:solidFill>
                            <a:srgbClr val="FFFFFF"/>
                          </a:solidFill>
                          <a:effectLst>
                            <a:outerShdw blurRad="38100" dist="38100" dir="2700000" algn="tl">
                              <a:srgbClr val="000000">
                                <a:alpha val="43137"/>
                              </a:srgbClr>
                            </a:outerShdw>
                          </a:effectLst>
                        </a:rPr>
                        <a:t>loại</a:t>
                      </a:r>
                      <a:r>
                        <a:rPr lang="fr-FR" sz="1400" b="1" u="sng" dirty="0">
                          <a:solidFill>
                            <a:srgbClr val="FFFFFF"/>
                          </a:solidFill>
                          <a:effectLst>
                            <a:outerShdw blurRad="38100" dist="38100" dir="2700000" algn="tl">
                              <a:srgbClr val="000000">
                                <a:alpha val="43137"/>
                              </a:srgbClr>
                            </a:outerShdw>
                          </a:effectLst>
                        </a:rPr>
                        <a:t> </a:t>
                      </a:r>
                      <a:endParaRPr lang="en-US" sz="1400" dirty="0">
                        <a:solidFill>
                          <a:srgbClr val="FFFFFF"/>
                        </a:solidFill>
                      </a:endParaRPr>
                    </a:p>
                  </a:txBody>
                  <a:tcPr/>
                </a:tc>
                <a:tc>
                  <a:txBody>
                    <a:bodyPr/>
                    <a:lstStyle/>
                    <a:p>
                      <a:r>
                        <a:rPr lang="fr-FR" sz="1400" b="1" u="sng" err="1">
                          <a:solidFill>
                            <a:srgbClr val="FFFFFF"/>
                          </a:solidFill>
                          <a:effectLst>
                            <a:outerShdw blurRad="38100" dist="38100" dir="2700000" algn="tl">
                              <a:srgbClr val="000000">
                                <a:alpha val="43137"/>
                              </a:srgbClr>
                            </a:outerShdw>
                          </a:effectLst>
                        </a:rPr>
                        <a:t>Mặt</a:t>
                      </a:r>
                      <a:r>
                        <a:rPr lang="fr-FR" sz="1400" b="1" u="sng">
                          <a:solidFill>
                            <a:srgbClr val="FFFFFF"/>
                          </a:solidFill>
                          <a:effectLst>
                            <a:outerShdw blurRad="38100" dist="38100" dir="2700000" algn="tl">
                              <a:srgbClr val="000000">
                                <a:alpha val="43137"/>
                              </a:srgbClr>
                            </a:outerShdw>
                          </a:effectLst>
                        </a:rPr>
                        <a:t> </a:t>
                      </a:r>
                      <a:r>
                        <a:rPr lang="fr-FR" sz="1400" b="1" u="sng" err="1">
                          <a:solidFill>
                            <a:srgbClr val="FFFFFF"/>
                          </a:solidFill>
                          <a:effectLst>
                            <a:outerShdw blurRad="38100" dist="38100" dir="2700000" algn="tl">
                              <a:srgbClr val="000000">
                                <a:alpha val="43137"/>
                              </a:srgbClr>
                            </a:outerShdw>
                          </a:effectLst>
                        </a:rPr>
                        <a:t>trơn</a:t>
                      </a:r>
                      <a:endParaRPr lang="en-US" sz="1400">
                        <a:solidFill>
                          <a:srgbClr val="FFFFFF"/>
                        </a:solidFill>
                      </a:endParaRPr>
                    </a:p>
                  </a:txBody>
                  <a:tcPr/>
                </a:tc>
                <a:tc>
                  <a:txBody>
                    <a:bodyPr/>
                    <a:lstStyle/>
                    <a:p>
                      <a:r>
                        <a:rPr lang="fr-FR" sz="1400" b="1" u="sng" err="1">
                          <a:solidFill>
                            <a:srgbClr val="FFFFFF"/>
                          </a:solidFill>
                          <a:effectLst>
                            <a:outerShdw blurRad="38100" dist="38100" dir="2700000" algn="tl">
                              <a:srgbClr val="000000">
                                <a:alpha val="43137"/>
                              </a:srgbClr>
                            </a:outerShdw>
                          </a:effectLst>
                        </a:rPr>
                        <a:t>Mặt</a:t>
                      </a:r>
                      <a:r>
                        <a:rPr lang="fr-FR" sz="1400" b="1" u="sng">
                          <a:solidFill>
                            <a:srgbClr val="FFFFFF"/>
                          </a:solidFill>
                          <a:effectLst>
                            <a:outerShdw blurRad="38100" dist="38100" dir="2700000" algn="tl">
                              <a:srgbClr val="000000">
                                <a:alpha val="43137"/>
                              </a:srgbClr>
                            </a:outerShdw>
                          </a:effectLst>
                        </a:rPr>
                        <a:t> </a:t>
                      </a:r>
                      <a:r>
                        <a:rPr lang="fr-FR" sz="1400" b="1" u="sng" err="1">
                          <a:solidFill>
                            <a:srgbClr val="FFFFFF"/>
                          </a:solidFill>
                          <a:effectLst>
                            <a:outerShdw blurRad="38100" dist="38100" dir="2700000" algn="tl">
                              <a:srgbClr val="000000">
                                <a:alpha val="43137"/>
                              </a:srgbClr>
                            </a:outerShdw>
                          </a:effectLst>
                        </a:rPr>
                        <a:t>sợi</a:t>
                      </a:r>
                      <a:r>
                        <a:rPr lang="fr-FR" sz="1400" b="1" u="sng">
                          <a:solidFill>
                            <a:srgbClr val="FFFFFF"/>
                          </a:solidFill>
                          <a:effectLst>
                            <a:outerShdw blurRad="38100" dist="38100" dir="2700000" algn="tl">
                              <a:srgbClr val="000000">
                                <a:alpha val="43137"/>
                              </a:srgbClr>
                            </a:outerShdw>
                          </a:effectLst>
                        </a:rPr>
                        <a:t> </a:t>
                      </a:r>
                      <a:r>
                        <a:rPr lang="fr-FR" sz="1400" b="1" u="sng" err="1">
                          <a:solidFill>
                            <a:srgbClr val="FFFFFF"/>
                          </a:solidFill>
                          <a:effectLst>
                            <a:outerShdw blurRad="38100" dist="38100" dir="2700000" algn="tl">
                              <a:srgbClr val="000000">
                                <a:alpha val="43137"/>
                              </a:srgbClr>
                            </a:outerShdw>
                          </a:effectLst>
                        </a:rPr>
                        <a:t>nổi</a:t>
                      </a:r>
                      <a:endParaRPr lang="en-US" sz="1400">
                        <a:solidFill>
                          <a:srgbClr val="FFFFFF"/>
                        </a:solidFill>
                      </a:endParaRPr>
                    </a:p>
                  </a:txBody>
                  <a:tcPr/>
                </a:tc>
                <a:extLst>
                  <a:ext uri="{0D108BD9-81ED-4DB2-BD59-A6C34878D82A}">
                    <a16:rowId xmlns:a16="http://schemas.microsoft.com/office/drawing/2014/main" val="10000"/>
                  </a:ext>
                </a:extLst>
              </a:tr>
              <a:tr h="575138">
                <a:tc>
                  <a:txBody>
                    <a:bodyPr/>
                    <a:lstStyle/>
                    <a:p>
                      <a:r>
                        <a:rPr lang="en-US" sz="1400" err="1">
                          <a:solidFill>
                            <a:schemeClr val="tx1"/>
                          </a:solidFill>
                          <a:effectLst/>
                        </a:rPr>
                        <a:t>Loại</a:t>
                      </a:r>
                      <a:r>
                        <a:rPr lang="en-US" sz="1400">
                          <a:solidFill>
                            <a:schemeClr val="tx1"/>
                          </a:solidFill>
                          <a:effectLst/>
                        </a:rPr>
                        <a:t> 1</a:t>
                      </a:r>
                    </a:p>
                  </a:txBody>
                  <a:tcPr/>
                </a:tc>
                <a:tc>
                  <a:txBody>
                    <a:bodyPr/>
                    <a:lstStyle/>
                    <a:p>
                      <a:r>
                        <a:rPr lang="en-US" sz="1400" err="1">
                          <a:solidFill>
                            <a:schemeClr val="tx1"/>
                          </a:solidFill>
                          <a:effectLst/>
                        </a:rPr>
                        <a:t>Thời</a:t>
                      </a:r>
                      <a:r>
                        <a:rPr lang="en-US" sz="1400">
                          <a:solidFill>
                            <a:schemeClr val="tx1"/>
                          </a:solidFill>
                          <a:effectLst/>
                        </a:rPr>
                        <a:t> </a:t>
                      </a:r>
                      <a:r>
                        <a:rPr lang="en-US" sz="1400" err="1">
                          <a:solidFill>
                            <a:schemeClr val="tx1"/>
                          </a:solidFill>
                          <a:effectLst/>
                        </a:rPr>
                        <a:t>gian</a:t>
                      </a:r>
                      <a:r>
                        <a:rPr lang="en-US" sz="1400">
                          <a:solidFill>
                            <a:schemeClr val="tx1"/>
                          </a:solidFill>
                          <a:effectLst/>
                        </a:rPr>
                        <a:t> </a:t>
                      </a:r>
                      <a:r>
                        <a:rPr lang="en-US" sz="1400" err="1">
                          <a:solidFill>
                            <a:schemeClr val="tx1"/>
                          </a:solidFill>
                          <a:effectLst/>
                        </a:rPr>
                        <a:t>cháy</a:t>
                      </a:r>
                      <a:r>
                        <a:rPr lang="en-US" sz="1400">
                          <a:solidFill>
                            <a:schemeClr val="tx1"/>
                          </a:solidFill>
                          <a:effectLst/>
                        </a:rPr>
                        <a:t> </a:t>
                      </a:r>
                      <a:r>
                        <a:rPr lang="en-US" sz="1400" err="1">
                          <a:solidFill>
                            <a:schemeClr val="tx1"/>
                          </a:solidFill>
                          <a:effectLst/>
                        </a:rPr>
                        <a:t>trung</a:t>
                      </a:r>
                      <a:r>
                        <a:rPr lang="en-US" sz="1400">
                          <a:solidFill>
                            <a:schemeClr val="tx1"/>
                          </a:solidFill>
                          <a:effectLst/>
                        </a:rPr>
                        <a:t> </a:t>
                      </a:r>
                      <a:r>
                        <a:rPr lang="en-US" sz="1400" err="1">
                          <a:solidFill>
                            <a:schemeClr val="tx1"/>
                          </a:solidFill>
                          <a:effectLst/>
                        </a:rPr>
                        <a:t>bình</a:t>
                      </a:r>
                      <a:r>
                        <a:rPr lang="en-US" sz="1400">
                          <a:solidFill>
                            <a:schemeClr val="tx1"/>
                          </a:solidFill>
                          <a:effectLst/>
                        </a:rPr>
                        <a:t> </a:t>
                      </a:r>
                      <a:r>
                        <a:rPr lang="en-US" sz="1400" u="sng">
                          <a:solidFill>
                            <a:schemeClr val="tx1"/>
                          </a:solidFill>
                          <a:effectLst/>
                        </a:rPr>
                        <a:t>&gt;</a:t>
                      </a:r>
                      <a:r>
                        <a:rPr lang="en-US" sz="1400" u="none" baseline="0">
                          <a:solidFill>
                            <a:schemeClr val="tx1"/>
                          </a:solidFill>
                          <a:effectLst/>
                        </a:rPr>
                        <a:t> </a:t>
                      </a:r>
                      <a:r>
                        <a:rPr lang="en-US" sz="1400">
                          <a:solidFill>
                            <a:schemeClr val="tx1"/>
                          </a:solidFill>
                          <a:effectLst/>
                        </a:rPr>
                        <a:t>3,5 </a:t>
                      </a:r>
                      <a:r>
                        <a:rPr lang="en-US" sz="1400" err="1">
                          <a:solidFill>
                            <a:schemeClr val="tx1"/>
                          </a:solidFill>
                          <a:effectLst/>
                        </a:rPr>
                        <a:t>giây</a:t>
                      </a:r>
                      <a:endParaRPr lang="en-US" sz="1400">
                        <a:solidFill>
                          <a:schemeClr val="tx1"/>
                        </a:solidFill>
                        <a:effectLs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a:solidFill>
                            <a:schemeClr val="tx1"/>
                          </a:solidFill>
                          <a:effectLst/>
                        </a:rPr>
                        <a:t>Thời</a:t>
                      </a:r>
                      <a:r>
                        <a:rPr lang="en-US" sz="1400" dirty="0">
                          <a:solidFill>
                            <a:schemeClr val="tx1"/>
                          </a:solidFill>
                          <a:effectLst/>
                        </a:rPr>
                        <a:t> </a:t>
                      </a:r>
                      <a:r>
                        <a:rPr lang="en-US" sz="1400" dirty="0" err="1">
                          <a:solidFill>
                            <a:schemeClr val="tx1"/>
                          </a:solidFill>
                          <a:effectLst/>
                        </a:rPr>
                        <a:t>gian</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a:t>
                      </a:r>
                      <a:r>
                        <a:rPr lang="en-US" sz="1400" dirty="0" err="1">
                          <a:solidFill>
                            <a:schemeClr val="tx1"/>
                          </a:solidFill>
                          <a:effectLst/>
                        </a:rPr>
                        <a:t>trung</a:t>
                      </a:r>
                      <a:r>
                        <a:rPr lang="en-US" sz="1400" dirty="0">
                          <a:solidFill>
                            <a:schemeClr val="tx1"/>
                          </a:solidFill>
                          <a:effectLst/>
                        </a:rPr>
                        <a:t> </a:t>
                      </a:r>
                      <a:r>
                        <a:rPr lang="en-US" sz="1400" dirty="0" err="1">
                          <a:solidFill>
                            <a:schemeClr val="tx1"/>
                          </a:solidFill>
                          <a:effectLst/>
                        </a:rPr>
                        <a:t>bình</a:t>
                      </a:r>
                      <a:r>
                        <a:rPr lang="en-US" sz="1400" dirty="0">
                          <a:solidFill>
                            <a:schemeClr val="tx1"/>
                          </a:solidFill>
                          <a:effectLst/>
                        </a:rPr>
                        <a:t> &gt; 7,0 </a:t>
                      </a:r>
                      <a:r>
                        <a:rPr lang="en-US" sz="1400" dirty="0" err="1">
                          <a:solidFill>
                            <a:schemeClr val="tx1"/>
                          </a:solidFill>
                          <a:effectLst/>
                        </a:rPr>
                        <a:t>giây</a:t>
                      </a:r>
                      <a:r>
                        <a:rPr lang="en-US" sz="1400" dirty="0">
                          <a:solidFill>
                            <a:schemeClr val="tx1"/>
                          </a:solidFill>
                          <a:effectLst/>
                        </a:rPr>
                        <a:t> HAY </a:t>
                      </a:r>
                      <a:r>
                        <a:rPr lang="en-US" sz="1400" dirty="0" err="1">
                          <a:solidFill>
                            <a:schemeClr val="tx1"/>
                          </a:solidFill>
                          <a:effectLst/>
                        </a:rPr>
                        <a:t>Thời</a:t>
                      </a:r>
                      <a:r>
                        <a:rPr lang="en-US" sz="1400" dirty="0">
                          <a:solidFill>
                            <a:schemeClr val="tx1"/>
                          </a:solidFill>
                          <a:effectLst/>
                        </a:rPr>
                        <a:t> </a:t>
                      </a:r>
                      <a:r>
                        <a:rPr lang="en-US" sz="1400" dirty="0" err="1">
                          <a:solidFill>
                            <a:schemeClr val="tx1"/>
                          </a:solidFill>
                          <a:effectLst/>
                        </a:rPr>
                        <a:t>gian</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a:t>
                      </a:r>
                      <a:r>
                        <a:rPr lang="en-US" sz="1400" dirty="0" err="1">
                          <a:solidFill>
                            <a:schemeClr val="tx1"/>
                          </a:solidFill>
                          <a:effectLst/>
                        </a:rPr>
                        <a:t>trung</a:t>
                      </a:r>
                      <a:r>
                        <a:rPr lang="en-US" sz="1400" dirty="0">
                          <a:solidFill>
                            <a:schemeClr val="tx1"/>
                          </a:solidFill>
                          <a:effectLst/>
                        </a:rPr>
                        <a:t> </a:t>
                      </a:r>
                      <a:r>
                        <a:rPr lang="en-US" sz="1400" dirty="0" err="1">
                          <a:solidFill>
                            <a:schemeClr val="tx1"/>
                          </a:solidFill>
                          <a:effectLst/>
                        </a:rPr>
                        <a:t>bình</a:t>
                      </a:r>
                      <a:r>
                        <a:rPr lang="en-US" sz="1400" dirty="0">
                          <a:solidFill>
                            <a:schemeClr val="tx1"/>
                          </a:solidFill>
                          <a:effectLst/>
                        </a:rPr>
                        <a:t> </a:t>
                      </a:r>
                      <a:r>
                        <a:rPr lang="en-US" sz="1400" dirty="0" err="1">
                          <a:solidFill>
                            <a:schemeClr val="tx1"/>
                          </a:solidFill>
                          <a:effectLst/>
                        </a:rPr>
                        <a:t>là</a:t>
                      </a:r>
                      <a:r>
                        <a:rPr lang="en-US" sz="1400" dirty="0">
                          <a:solidFill>
                            <a:schemeClr val="tx1"/>
                          </a:solidFill>
                          <a:effectLst/>
                        </a:rPr>
                        <a:t> 0-7 </a:t>
                      </a:r>
                      <a:r>
                        <a:rPr lang="en-US" sz="1400" dirty="0" err="1">
                          <a:solidFill>
                            <a:schemeClr val="tx1"/>
                          </a:solidFill>
                          <a:effectLst/>
                        </a:rPr>
                        <a:t>giây</a:t>
                      </a:r>
                      <a:r>
                        <a:rPr lang="en-US" sz="1400" dirty="0">
                          <a:solidFill>
                            <a:schemeClr val="tx1"/>
                          </a:solidFill>
                          <a:effectLst/>
                        </a:rPr>
                        <a:t> </a:t>
                      </a:r>
                      <a:r>
                        <a:rPr lang="en-US" sz="1400" dirty="0" err="1">
                          <a:solidFill>
                            <a:schemeClr val="tx1"/>
                          </a:solidFill>
                          <a:effectLst/>
                        </a:rPr>
                        <a:t>với</a:t>
                      </a:r>
                      <a:r>
                        <a:rPr lang="en-US" sz="1400" baseline="0" dirty="0">
                          <a:solidFill>
                            <a:schemeClr val="tx1"/>
                          </a:solidFill>
                          <a:effectLst/>
                        </a:rPr>
                        <a:t> </a:t>
                      </a:r>
                      <a:r>
                        <a:rPr lang="en-US" sz="1400" dirty="0" err="1">
                          <a:solidFill>
                            <a:schemeClr val="tx1"/>
                          </a:solidFill>
                          <a:effectLst/>
                        </a:rPr>
                        <a:t>vải</a:t>
                      </a:r>
                      <a:r>
                        <a:rPr lang="en-US" sz="1400" dirty="0">
                          <a:solidFill>
                            <a:schemeClr val="tx1"/>
                          </a:solidFill>
                          <a:effectLst/>
                        </a:rPr>
                        <a:t> </a:t>
                      </a:r>
                      <a:r>
                        <a:rPr lang="en-US" sz="1400" dirty="0" err="1">
                          <a:solidFill>
                            <a:schemeClr val="tx1"/>
                          </a:solidFill>
                          <a:effectLst/>
                        </a:rPr>
                        <a:t>nền</a:t>
                      </a:r>
                      <a:r>
                        <a:rPr lang="en-US" sz="1400" dirty="0">
                          <a:solidFill>
                            <a:schemeClr val="tx1"/>
                          </a:solidFill>
                          <a:effectLst/>
                        </a:rPr>
                        <a:t> </a:t>
                      </a:r>
                      <a:r>
                        <a:rPr lang="en-US" sz="1400" dirty="0" err="1">
                          <a:solidFill>
                            <a:schemeClr val="tx1"/>
                          </a:solidFill>
                          <a:effectLst/>
                        </a:rPr>
                        <a:t>không</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(SFBB)</a:t>
                      </a:r>
                    </a:p>
                  </a:txBody>
                  <a:tcPr/>
                </a:tc>
                <a:extLst>
                  <a:ext uri="{0D108BD9-81ED-4DB2-BD59-A6C34878D82A}">
                    <a16:rowId xmlns:a16="http://schemas.microsoft.com/office/drawing/2014/main" val="10001"/>
                  </a:ext>
                </a:extLst>
              </a:tr>
              <a:tr h="407389">
                <a:tc>
                  <a:txBody>
                    <a:bodyPr/>
                    <a:lstStyle/>
                    <a:p>
                      <a:r>
                        <a:rPr lang="en-US" sz="1400" err="1">
                          <a:solidFill>
                            <a:schemeClr val="tx1"/>
                          </a:solidFill>
                          <a:effectLst/>
                        </a:rPr>
                        <a:t>Loại</a:t>
                      </a:r>
                      <a:r>
                        <a:rPr lang="en-US" sz="1400">
                          <a:solidFill>
                            <a:schemeClr val="tx1"/>
                          </a:solidFill>
                          <a:effectLst/>
                        </a:rPr>
                        <a:t> 2</a:t>
                      </a:r>
                    </a:p>
                  </a:txBody>
                  <a:tcPr/>
                </a:tc>
                <a:tc>
                  <a:txBody>
                    <a:bodyPr/>
                    <a:lstStyle/>
                    <a:p>
                      <a:r>
                        <a:rPr lang="en-US" sz="1400" dirty="0" err="1">
                          <a:solidFill>
                            <a:schemeClr val="tx1"/>
                          </a:solidFill>
                          <a:effectLst/>
                        </a:rPr>
                        <a:t>Không</a:t>
                      </a:r>
                      <a:r>
                        <a:rPr lang="en-US" sz="1400" baseline="0" dirty="0">
                          <a:solidFill>
                            <a:schemeClr val="tx1"/>
                          </a:solidFill>
                          <a:effectLst/>
                        </a:rPr>
                        <a:t> </a:t>
                      </a:r>
                      <a:r>
                        <a:rPr lang="en-US" sz="1400" baseline="0" dirty="0" err="1">
                          <a:solidFill>
                            <a:schemeClr val="tx1"/>
                          </a:solidFill>
                          <a:effectLst/>
                        </a:rPr>
                        <a:t>có</a:t>
                      </a:r>
                      <a:r>
                        <a:rPr lang="en-US" sz="1400" baseline="0" dirty="0">
                          <a:solidFill>
                            <a:schemeClr val="tx1"/>
                          </a:solidFill>
                          <a:effectLst/>
                        </a:rPr>
                        <a:t> </a:t>
                      </a:r>
                      <a:r>
                        <a:rPr lang="en-US" sz="1400" baseline="0" dirty="0" err="1">
                          <a:solidFill>
                            <a:schemeClr val="tx1"/>
                          </a:solidFill>
                          <a:effectLst/>
                        </a:rPr>
                        <a:t>sẵn</a:t>
                      </a:r>
                      <a:endParaRPr lang="en-US" sz="1400" dirty="0">
                        <a:solidFill>
                          <a:schemeClr val="tx1"/>
                        </a:solidFill>
                        <a:effectLst/>
                      </a:endParaRPr>
                    </a:p>
                  </a:txBody>
                  <a:tcPr/>
                </a:tc>
                <a:tc>
                  <a:txBody>
                    <a:bodyPr/>
                    <a:lstStyle/>
                    <a:p>
                      <a:r>
                        <a:rPr lang="en-US" sz="1400" dirty="0" err="1">
                          <a:solidFill>
                            <a:schemeClr val="tx1"/>
                          </a:solidFill>
                          <a:effectLst/>
                        </a:rPr>
                        <a:t>Thời</a:t>
                      </a:r>
                      <a:r>
                        <a:rPr lang="en-US" sz="1400" dirty="0">
                          <a:solidFill>
                            <a:schemeClr val="tx1"/>
                          </a:solidFill>
                          <a:effectLst/>
                        </a:rPr>
                        <a:t> </a:t>
                      </a:r>
                      <a:r>
                        <a:rPr lang="en-US" sz="1400" dirty="0" err="1">
                          <a:solidFill>
                            <a:schemeClr val="tx1"/>
                          </a:solidFill>
                          <a:effectLst/>
                        </a:rPr>
                        <a:t>gian</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a:t>
                      </a:r>
                      <a:r>
                        <a:rPr lang="en-US" sz="1400" dirty="0" err="1">
                          <a:solidFill>
                            <a:schemeClr val="tx1"/>
                          </a:solidFill>
                          <a:effectLst/>
                        </a:rPr>
                        <a:t>trung</a:t>
                      </a:r>
                      <a:r>
                        <a:rPr lang="en-US" sz="1400" dirty="0">
                          <a:solidFill>
                            <a:schemeClr val="tx1"/>
                          </a:solidFill>
                          <a:effectLst/>
                        </a:rPr>
                        <a:t> </a:t>
                      </a:r>
                      <a:r>
                        <a:rPr lang="en-US" sz="1400" dirty="0" err="1">
                          <a:solidFill>
                            <a:schemeClr val="tx1"/>
                          </a:solidFill>
                          <a:effectLst/>
                        </a:rPr>
                        <a:t>bình</a:t>
                      </a:r>
                      <a:r>
                        <a:rPr lang="en-US" sz="1400" dirty="0">
                          <a:solidFill>
                            <a:schemeClr val="tx1"/>
                          </a:solidFill>
                          <a:effectLst/>
                        </a:rPr>
                        <a:t> </a:t>
                      </a:r>
                      <a:r>
                        <a:rPr lang="en-US" sz="1400" dirty="0" err="1">
                          <a:solidFill>
                            <a:schemeClr val="tx1"/>
                          </a:solidFill>
                          <a:effectLst/>
                        </a:rPr>
                        <a:t>là</a:t>
                      </a:r>
                      <a:r>
                        <a:rPr lang="en-US" sz="1400" dirty="0">
                          <a:solidFill>
                            <a:schemeClr val="tx1"/>
                          </a:solidFill>
                          <a:effectLst/>
                        </a:rPr>
                        <a:t> 4-7 </a:t>
                      </a:r>
                      <a:r>
                        <a:rPr lang="en-US" sz="1400" dirty="0" err="1">
                          <a:solidFill>
                            <a:schemeClr val="tx1"/>
                          </a:solidFill>
                          <a:effectLst/>
                        </a:rPr>
                        <a:t>giây</a:t>
                      </a:r>
                      <a:r>
                        <a:rPr lang="en-US" sz="1400" dirty="0">
                          <a:solidFill>
                            <a:schemeClr val="tx1"/>
                          </a:solidFill>
                          <a:effectLst/>
                        </a:rPr>
                        <a:t> </a:t>
                      </a:r>
                      <a:r>
                        <a:rPr lang="en-US" sz="1400" dirty="0" err="1">
                          <a:solidFill>
                            <a:schemeClr val="tx1"/>
                          </a:solidFill>
                          <a:effectLst/>
                        </a:rPr>
                        <a:t>với</a:t>
                      </a:r>
                      <a:r>
                        <a:rPr lang="en-US" sz="1400" dirty="0">
                          <a:solidFill>
                            <a:schemeClr val="tx1"/>
                          </a:solidFill>
                          <a:effectLst/>
                        </a:rPr>
                        <a:t> </a:t>
                      </a:r>
                      <a:r>
                        <a:rPr lang="en-US" sz="1400" dirty="0" err="1">
                          <a:solidFill>
                            <a:schemeClr val="tx1"/>
                          </a:solidFill>
                          <a:effectLst/>
                        </a:rPr>
                        <a:t>vải</a:t>
                      </a:r>
                      <a:r>
                        <a:rPr lang="en-US" sz="1400" dirty="0">
                          <a:solidFill>
                            <a:schemeClr val="tx1"/>
                          </a:solidFill>
                          <a:effectLst/>
                        </a:rPr>
                        <a:t> </a:t>
                      </a:r>
                      <a:r>
                        <a:rPr lang="en-US" sz="1400" dirty="0" err="1">
                          <a:solidFill>
                            <a:schemeClr val="tx1"/>
                          </a:solidFill>
                          <a:effectLst/>
                        </a:rPr>
                        <a:t>nền</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(SFBB)</a:t>
                      </a:r>
                    </a:p>
                  </a:txBody>
                  <a:tcPr/>
                </a:tc>
                <a:extLst>
                  <a:ext uri="{0D108BD9-81ED-4DB2-BD59-A6C34878D82A}">
                    <a16:rowId xmlns:a16="http://schemas.microsoft.com/office/drawing/2014/main" val="10002"/>
                  </a:ext>
                </a:extLst>
              </a:tr>
              <a:tr h="407389">
                <a:tc>
                  <a:txBody>
                    <a:bodyPr/>
                    <a:lstStyle/>
                    <a:p>
                      <a:r>
                        <a:rPr lang="en-US" sz="1400" err="1">
                          <a:solidFill>
                            <a:schemeClr val="tx1"/>
                          </a:solidFill>
                          <a:effectLst/>
                        </a:rPr>
                        <a:t>Loại</a:t>
                      </a:r>
                      <a:r>
                        <a:rPr lang="en-US" sz="1400">
                          <a:solidFill>
                            <a:schemeClr val="tx1"/>
                          </a:solidFill>
                          <a:effectLst/>
                        </a:rPr>
                        <a:t> 3</a:t>
                      </a:r>
                    </a:p>
                  </a:txBody>
                  <a:tcPr/>
                </a:tc>
                <a:tc>
                  <a:txBody>
                    <a:bodyPr/>
                    <a:lstStyle/>
                    <a:p>
                      <a:r>
                        <a:rPr lang="en-US" sz="1400" err="1">
                          <a:solidFill>
                            <a:schemeClr val="tx1"/>
                          </a:solidFill>
                          <a:effectLst/>
                        </a:rPr>
                        <a:t>Thời</a:t>
                      </a:r>
                      <a:r>
                        <a:rPr lang="en-US" sz="1400">
                          <a:solidFill>
                            <a:schemeClr val="tx1"/>
                          </a:solidFill>
                          <a:effectLst/>
                        </a:rPr>
                        <a:t> </a:t>
                      </a:r>
                      <a:r>
                        <a:rPr lang="en-US" sz="1400" err="1">
                          <a:solidFill>
                            <a:schemeClr val="tx1"/>
                          </a:solidFill>
                          <a:effectLst/>
                        </a:rPr>
                        <a:t>gian</a:t>
                      </a:r>
                      <a:r>
                        <a:rPr lang="en-US" sz="1400">
                          <a:solidFill>
                            <a:schemeClr val="tx1"/>
                          </a:solidFill>
                          <a:effectLst/>
                        </a:rPr>
                        <a:t> </a:t>
                      </a:r>
                      <a:r>
                        <a:rPr lang="en-US" sz="1400" err="1">
                          <a:solidFill>
                            <a:schemeClr val="tx1"/>
                          </a:solidFill>
                          <a:effectLst/>
                        </a:rPr>
                        <a:t>cháy</a:t>
                      </a:r>
                      <a:r>
                        <a:rPr lang="en-US" sz="1400">
                          <a:solidFill>
                            <a:schemeClr val="tx1"/>
                          </a:solidFill>
                          <a:effectLst/>
                        </a:rPr>
                        <a:t> </a:t>
                      </a:r>
                      <a:r>
                        <a:rPr lang="en-US" sz="1400" err="1">
                          <a:solidFill>
                            <a:schemeClr val="tx1"/>
                          </a:solidFill>
                          <a:effectLst/>
                        </a:rPr>
                        <a:t>trung</a:t>
                      </a:r>
                      <a:r>
                        <a:rPr lang="en-US" sz="1400">
                          <a:solidFill>
                            <a:schemeClr val="tx1"/>
                          </a:solidFill>
                          <a:effectLst/>
                        </a:rPr>
                        <a:t> </a:t>
                      </a:r>
                      <a:r>
                        <a:rPr lang="en-US" sz="1400" err="1">
                          <a:solidFill>
                            <a:schemeClr val="tx1"/>
                          </a:solidFill>
                          <a:effectLst/>
                        </a:rPr>
                        <a:t>bình</a:t>
                      </a:r>
                      <a:r>
                        <a:rPr lang="en-US" sz="1400">
                          <a:solidFill>
                            <a:schemeClr val="tx1"/>
                          </a:solidFill>
                          <a:effectLst/>
                        </a:rPr>
                        <a:t> &lt; 3,5 </a:t>
                      </a:r>
                      <a:r>
                        <a:rPr lang="en-US" sz="1400" err="1">
                          <a:solidFill>
                            <a:schemeClr val="tx1"/>
                          </a:solidFill>
                          <a:effectLst/>
                        </a:rPr>
                        <a:t>giây</a:t>
                      </a:r>
                      <a:endParaRPr lang="en-US" sz="1400">
                        <a:solidFill>
                          <a:schemeClr val="tx1"/>
                        </a:solidFill>
                        <a:effectLst/>
                      </a:endParaRPr>
                    </a:p>
                  </a:txBody>
                  <a:tcPr/>
                </a:tc>
                <a:tc>
                  <a:txBody>
                    <a:bodyPr/>
                    <a:lstStyle/>
                    <a:p>
                      <a:r>
                        <a:rPr lang="en-US" sz="1400" dirty="0" err="1">
                          <a:solidFill>
                            <a:schemeClr val="tx1"/>
                          </a:solidFill>
                          <a:effectLst/>
                        </a:rPr>
                        <a:t>Thời</a:t>
                      </a:r>
                      <a:r>
                        <a:rPr lang="en-US" sz="1400" dirty="0">
                          <a:solidFill>
                            <a:schemeClr val="tx1"/>
                          </a:solidFill>
                          <a:effectLst/>
                        </a:rPr>
                        <a:t> </a:t>
                      </a:r>
                      <a:r>
                        <a:rPr lang="en-US" sz="1400" dirty="0" err="1">
                          <a:solidFill>
                            <a:schemeClr val="tx1"/>
                          </a:solidFill>
                          <a:effectLst/>
                        </a:rPr>
                        <a:t>gian</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a:t>
                      </a:r>
                      <a:r>
                        <a:rPr lang="en-US" sz="1400" dirty="0" err="1">
                          <a:solidFill>
                            <a:schemeClr val="tx1"/>
                          </a:solidFill>
                          <a:effectLst/>
                        </a:rPr>
                        <a:t>trung</a:t>
                      </a:r>
                      <a:r>
                        <a:rPr lang="en-US" sz="1400" dirty="0">
                          <a:solidFill>
                            <a:schemeClr val="tx1"/>
                          </a:solidFill>
                          <a:effectLst/>
                        </a:rPr>
                        <a:t> </a:t>
                      </a:r>
                      <a:r>
                        <a:rPr lang="en-US" sz="1400" dirty="0" err="1">
                          <a:solidFill>
                            <a:schemeClr val="tx1"/>
                          </a:solidFill>
                          <a:effectLst/>
                        </a:rPr>
                        <a:t>bình</a:t>
                      </a:r>
                      <a:r>
                        <a:rPr lang="en-US" sz="1400" dirty="0">
                          <a:solidFill>
                            <a:schemeClr val="tx1"/>
                          </a:solidFill>
                          <a:effectLst/>
                        </a:rPr>
                        <a:t> &lt; 4,0 </a:t>
                      </a:r>
                      <a:r>
                        <a:rPr lang="en-US" sz="1400" dirty="0" err="1">
                          <a:solidFill>
                            <a:schemeClr val="tx1"/>
                          </a:solidFill>
                          <a:effectLst/>
                        </a:rPr>
                        <a:t>giây</a:t>
                      </a:r>
                      <a:r>
                        <a:rPr lang="en-US" sz="1400" dirty="0">
                          <a:solidFill>
                            <a:schemeClr val="tx1"/>
                          </a:solidFill>
                          <a:effectLst/>
                        </a:rPr>
                        <a:t> </a:t>
                      </a:r>
                      <a:r>
                        <a:rPr lang="en-US" sz="1400" dirty="0" err="1">
                          <a:solidFill>
                            <a:schemeClr val="tx1"/>
                          </a:solidFill>
                          <a:effectLst/>
                        </a:rPr>
                        <a:t>với</a:t>
                      </a:r>
                      <a:r>
                        <a:rPr lang="en-US" sz="1400" dirty="0">
                          <a:solidFill>
                            <a:schemeClr val="tx1"/>
                          </a:solidFill>
                          <a:effectLst/>
                        </a:rPr>
                        <a:t> </a:t>
                      </a:r>
                      <a:r>
                        <a:rPr lang="en-US" sz="1400" dirty="0" err="1">
                          <a:solidFill>
                            <a:schemeClr val="tx1"/>
                          </a:solidFill>
                          <a:effectLst/>
                        </a:rPr>
                        <a:t>vải</a:t>
                      </a:r>
                      <a:r>
                        <a:rPr lang="en-US" sz="1400" dirty="0">
                          <a:solidFill>
                            <a:schemeClr val="tx1"/>
                          </a:solidFill>
                          <a:effectLst/>
                        </a:rPr>
                        <a:t> </a:t>
                      </a:r>
                      <a:r>
                        <a:rPr lang="en-US" sz="1400" dirty="0" err="1">
                          <a:solidFill>
                            <a:schemeClr val="tx1"/>
                          </a:solidFill>
                          <a:effectLst/>
                        </a:rPr>
                        <a:t>nền</a:t>
                      </a:r>
                      <a:r>
                        <a:rPr lang="en-US" sz="1400" dirty="0">
                          <a:solidFill>
                            <a:schemeClr val="tx1"/>
                          </a:solidFill>
                          <a:effectLst/>
                        </a:rPr>
                        <a:t> </a:t>
                      </a:r>
                      <a:r>
                        <a:rPr lang="en-US" sz="1400" dirty="0" err="1">
                          <a:solidFill>
                            <a:schemeClr val="tx1"/>
                          </a:solidFill>
                          <a:effectLst/>
                        </a:rPr>
                        <a:t>cháy</a:t>
                      </a:r>
                      <a:r>
                        <a:rPr lang="en-US" sz="1400" dirty="0">
                          <a:solidFill>
                            <a:schemeClr val="tx1"/>
                          </a:solidFill>
                          <a:effectLst/>
                        </a:rPr>
                        <a:t> (SFBB)</a:t>
                      </a:r>
                    </a:p>
                  </a:txBody>
                  <a:tcPr/>
                </a:tc>
                <a:extLst>
                  <a:ext uri="{0D108BD9-81ED-4DB2-BD59-A6C34878D82A}">
                    <a16:rowId xmlns:a16="http://schemas.microsoft.com/office/drawing/2014/main" val="10003"/>
                  </a:ext>
                </a:extLst>
              </a:tr>
            </a:tbl>
          </a:graphicData>
        </a:graphic>
      </p:graphicFrame>
      <p:pic>
        <p:nvPicPr>
          <p:cNvPr id="5" name="final slide 13">
            <a:hlinkClick r:id="" action="ppaction://media"/>
            <a:extLst>
              <a:ext uri="{FF2B5EF4-FFF2-40B4-BE49-F238E27FC236}">
                <a16:creationId xmlns:a16="http://schemas.microsoft.com/office/drawing/2014/main" id="{1A8A3791-1079-1B9E-1116-9527E1ED926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663614450"/>
      </p:ext>
    </p:extLst>
  </p:cSld>
  <p:clrMapOvr>
    <a:masterClrMapping/>
  </p:clrMapOvr>
  <mc:AlternateContent xmlns:mc="http://schemas.openxmlformats.org/markup-compatibility/2006" xmlns:p14="http://schemas.microsoft.com/office/powerpoint/2010/main">
    <mc:Choice Requires="p14">
      <p:transition spd="slow" p14:dur="2000" advTm="55013"/>
    </mc:Choice>
    <mc:Fallback xmlns="">
      <p:transition spd="slow" advTm="550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1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5"/>
          <a:srcRect/>
          <a:stretch/>
        </p:blipFill>
        <p:spPr bwMode="auto">
          <a:xfrm>
            <a:off x="2460929" y="1715477"/>
            <a:ext cx="7559308" cy="4629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06399" y="365126"/>
            <a:ext cx="11465169" cy="814997"/>
          </a:xfrm>
        </p:spPr>
        <p:txBody>
          <a:bodyPr>
            <a:normAutofit/>
          </a:bodyPr>
          <a:lstStyle/>
          <a:p>
            <a:pPr algn="l"/>
            <a:r>
              <a:rPr lang="en-US" sz="3600"/>
              <a:t>Vải may mặc</a:t>
            </a:r>
          </a:p>
        </p:txBody>
      </p:sp>
      <p:sp>
        <p:nvSpPr>
          <p:cNvPr id="3" name="Content Placeholder 2"/>
          <p:cNvSpPr>
            <a:spLocks noGrp="1"/>
          </p:cNvSpPr>
          <p:nvPr>
            <p:ph idx="1"/>
          </p:nvPr>
        </p:nvSpPr>
        <p:spPr>
          <a:xfrm>
            <a:off x="2456086" y="1180123"/>
            <a:ext cx="7568996" cy="535354"/>
          </a:xfrm>
        </p:spPr>
        <p:txBody>
          <a:bodyPr>
            <a:normAutofit/>
          </a:bodyPr>
          <a:lstStyle/>
          <a:p>
            <a:pPr algn="ctr"/>
            <a:r>
              <a:rPr lang="en-US" sz="2800">
                <a:solidFill>
                  <a:srgbClr val="4C4C4C"/>
                </a:solidFill>
              </a:rPr>
              <a:t>Mã </a:t>
            </a:r>
            <a:r>
              <a:rPr lang="en-US" sz="2800" err="1">
                <a:solidFill>
                  <a:srgbClr val="4C4C4C"/>
                </a:solidFill>
              </a:rPr>
              <a:t>phân</a:t>
            </a:r>
            <a:r>
              <a:rPr lang="en-US" sz="2800">
                <a:solidFill>
                  <a:srgbClr val="4C4C4C"/>
                </a:solidFill>
              </a:rPr>
              <a:t> </a:t>
            </a:r>
            <a:r>
              <a:rPr lang="en-US" sz="2800" err="1">
                <a:solidFill>
                  <a:srgbClr val="4C4C4C"/>
                </a:solidFill>
              </a:rPr>
              <a:t>loại</a:t>
            </a:r>
            <a:r>
              <a:rPr lang="en-US" sz="2800">
                <a:solidFill>
                  <a:srgbClr val="4C4C4C"/>
                </a:solidFill>
              </a:rPr>
              <a:t> (chỉ riêng loại </a:t>
            </a:r>
            <a:r>
              <a:rPr lang="en-US" sz="2800" err="1">
                <a:solidFill>
                  <a:srgbClr val="4C4C4C"/>
                </a:solidFill>
              </a:rPr>
              <a:t>sợi</a:t>
            </a:r>
            <a:r>
              <a:rPr lang="en-US" sz="2800">
                <a:solidFill>
                  <a:srgbClr val="4C4C4C"/>
                </a:solidFill>
              </a:rPr>
              <a:t> </a:t>
            </a:r>
            <a:r>
              <a:rPr lang="en-US" sz="2800" err="1">
                <a:solidFill>
                  <a:srgbClr val="4C4C4C"/>
                </a:solidFill>
              </a:rPr>
              <a:t>mặt</a:t>
            </a:r>
            <a:r>
              <a:rPr lang="en-US" sz="2800">
                <a:solidFill>
                  <a:srgbClr val="4C4C4C"/>
                </a:solidFill>
              </a:rPr>
              <a:t> </a:t>
            </a:r>
            <a:r>
              <a:rPr lang="en-US" sz="2800" err="1">
                <a:solidFill>
                  <a:srgbClr val="4C4C4C"/>
                </a:solidFill>
              </a:rPr>
              <a:t>nổi</a:t>
            </a:r>
            <a:r>
              <a:rPr lang="en-US" sz="2800">
                <a:solidFill>
                  <a:srgbClr val="4C4C4C"/>
                </a:solidFill>
              </a:rPr>
              <a:t>)</a:t>
            </a:r>
            <a:endParaRPr lang="en-US" sz="2800">
              <a:solidFill>
                <a:srgbClr val="4C4C4C"/>
              </a:solidFill>
              <a:latin typeface="Calibri" pitchFamily="34" charset="0"/>
              <a:cs typeface="Calibri" pitchFamily="34" charset="0"/>
            </a:endParaRPr>
          </a:p>
        </p:txBody>
      </p:sp>
      <p:sp>
        <p:nvSpPr>
          <p:cNvPr id="5" name="TextBox 4">
            <a:extLst>
              <a:ext uri="{FF2B5EF4-FFF2-40B4-BE49-F238E27FC236}">
                <a16:creationId xmlns:a16="http://schemas.microsoft.com/office/drawing/2014/main" id="{A23BAABA-45D2-AE94-6D34-D7EEFAC31924}"/>
              </a:ext>
            </a:extLst>
          </p:cNvPr>
          <p:cNvSpPr txBox="1"/>
          <p:nvPr/>
        </p:nvSpPr>
        <p:spPr>
          <a:xfrm>
            <a:off x="2456084" y="1825843"/>
            <a:ext cx="1182516" cy="338554"/>
          </a:xfrm>
          <a:prstGeom prst="rect">
            <a:avLst/>
          </a:prstGeom>
          <a:noFill/>
        </p:spPr>
        <p:txBody>
          <a:bodyPr wrap="square">
            <a:spAutoFit/>
          </a:bodyPr>
          <a:lstStyle/>
          <a:p>
            <a:pPr algn="ctr"/>
            <a:r>
              <a:rPr lang="en-US" sz="1600" strike="noStrike">
                <a:solidFill>
                  <a:schemeClr val="bg2"/>
                </a:solidFill>
                <a:effectLst/>
                <a:latin typeface="Times" pitchFamily="2" charset="0"/>
              </a:rPr>
              <a:t>Mã</a:t>
            </a:r>
            <a:endParaRPr lang="en-US" sz="1600">
              <a:solidFill>
                <a:schemeClr val="bg2"/>
              </a:solidFill>
              <a:latin typeface="Times" pitchFamily="2" charset="0"/>
            </a:endParaRPr>
          </a:p>
        </p:txBody>
      </p:sp>
      <p:sp>
        <p:nvSpPr>
          <p:cNvPr id="6" name="TextBox 5">
            <a:extLst>
              <a:ext uri="{FF2B5EF4-FFF2-40B4-BE49-F238E27FC236}">
                <a16:creationId xmlns:a16="http://schemas.microsoft.com/office/drawing/2014/main" id="{2AB54015-EDA2-8E20-95B4-227ADA3053FE}"/>
              </a:ext>
            </a:extLst>
          </p:cNvPr>
          <p:cNvSpPr txBox="1"/>
          <p:nvPr/>
        </p:nvSpPr>
        <p:spPr>
          <a:xfrm>
            <a:off x="5168770" y="1777812"/>
            <a:ext cx="2143625" cy="338554"/>
          </a:xfrm>
          <a:prstGeom prst="rect">
            <a:avLst/>
          </a:prstGeom>
          <a:noFill/>
        </p:spPr>
        <p:txBody>
          <a:bodyPr wrap="square">
            <a:spAutoFit/>
          </a:bodyPr>
          <a:lstStyle/>
          <a:p>
            <a:pPr algn="ctr"/>
            <a:r>
              <a:rPr lang="en-US" sz="1600" strike="noStrike" err="1">
                <a:solidFill>
                  <a:schemeClr val="bg2"/>
                </a:solidFill>
                <a:effectLst/>
                <a:latin typeface="Times" pitchFamily="2" charset="0"/>
              </a:rPr>
              <a:t>Miêu</a:t>
            </a:r>
            <a:r>
              <a:rPr lang="en-US" sz="1600" strike="noStrike">
                <a:solidFill>
                  <a:schemeClr val="bg2"/>
                </a:solidFill>
                <a:effectLst/>
                <a:latin typeface="Times" pitchFamily="2" charset="0"/>
              </a:rPr>
              <a:t> tả</a:t>
            </a:r>
            <a:endParaRPr lang="en-US" sz="1600">
              <a:solidFill>
                <a:schemeClr val="bg2"/>
              </a:solidFill>
              <a:latin typeface="Times" pitchFamily="2" charset="0"/>
            </a:endParaRPr>
          </a:p>
        </p:txBody>
      </p:sp>
      <p:sp>
        <p:nvSpPr>
          <p:cNvPr id="7" name="TextBox 6">
            <a:extLst>
              <a:ext uri="{FF2B5EF4-FFF2-40B4-BE49-F238E27FC236}">
                <a16:creationId xmlns:a16="http://schemas.microsoft.com/office/drawing/2014/main" id="{8274988F-9FCC-23CA-7471-8FE05F1D72A5}"/>
              </a:ext>
            </a:extLst>
          </p:cNvPr>
          <p:cNvSpPr txBox="1"/>
          <p:nvPr/>
        </p:nvSpPr>
        <p:spPr>
          <a:xfrm>
            <a:off x="8277730" y="1718121"/>
            <a:ext cx="2143625" cy="553998"/>
          </a:xfrm>
          <a:prstGeom prst="rect">
            <a:avLst/>
          </a:prstGeom>
          <a:noFill/>
        </p:spPr>
        <p:txBody>
          <a:bodyPr wrap="square">
            <a:spAutoFit/>
          </a:bodyPr>
          <a:lstStyle/>
          <a:p>
            <a:pPr algn="ctr"/>
            <a:r>
              <a:rPr lang="en-US" sz="1500" strike="noStrike" err="1">
                <a:solidFill>
                  <a:schemeClr val="bg2"/>
                </a:solidFill>
                <a:effectLst/>
                <a:latin typeface="Times" pitchFamily="2" charset="0"/>
              </a:rPr>
              <a:t>Thời</a:t>
            </a:r>
            <a:r>
              <a:rPr lang="en-US" sz="1500" strike="noStrike">
                <a:solidFill>
                  <a:schemeClr val="bg2"/>
                </a:solidFill>
                <a:effectLst/>
                <a:latin typeface="Times" pitchFamily="2" charset="0"/>
              </a:rPr>
              <a:t> </a:t>
            </a:r>
            <a:r>
              <a:rPr lang="en-US" sz="1500" strike="noStrike" err="1">
                <a:solidFill>
                  <a:schemeClr val="bg2"/>
                </a:solidFill>
                <a:effectLst/>
                <a:latin typeface="Times" pitchFamily="2" charset="0"/>
              </a:rPr>
              <a:t>gian</a:t>
            </a:r>
            <a:r>
              <a:rPr lang="en-US" sz="1500" strike="noStrike">
                <a:solidFill>
                  <a:schemeClr val="bg2"/>
                </a:solidFill>
                <a:effectLst/>
                <a:latin typeface="Times" pitchFamily="2" charset="0"/>
              </a:rPr>
              <a:t> </a:t>
            </a:r>
          </a:p>
          <a:p>
            <a:pPr algn="ctr"/>
            <a:r>
              <a:rPr lang="en-US" sz="1500" strike="noStrike" err="1">
                <a:solidFill>
                  <a:schemeClr val="bg2"/>
                </a:solidFill>
                <a:effectLst/>
                <a:latin typeface="Times" pitchFamily="2" charset="0"/>
              </a:rPr>
              <a:t>báo</a:t>
            </a:r>
            <a:r>
              <a:rPr lang="en-US" sz="1500" strike="noStrike">
                <a:solidFill>
                  <a:schemeClr val="bg2"/>
                </a:solidFill>
                <a:effectLst/>
                <a:latin typeface="Times" pitchFamily="2" charset="0"/>
              </a:rPr>
              <a:t> </a:t>
            </a:r>
            <a:r>
              <a:rPr lang="en-US" sz="1500" strike="noStrike" err="1">
                <a:solidFill>
                  <a:schemeClr val="bg2"/>
                </a:solidFill>
                <a:effectLst/>
                <a:latin typeface="Times" pitchFamily="2" charset="0"/>
              </a:rPr>
              <a:t>cáo</a:t>
            </a:r>
            <a:endParaRPr lang="en-US" sz="1500" strike="noStrike">
              <a:solidFill>
                <a:schemeClr val="bg2"/>
              </a:solidFill>
              <a:effectLst/>
              <a:latin typeface="Times" pitchFamily="2" charset="0"/>
            </a:endParaRPr>
          </a:p>
        </p:txBody>
      </p:sp>
      <p:sp>
        <p:nvSpPr>
          <p:cNvPr id="9" name="TextBox 8">
            <a:extLst>
              <a:ext uri="{FF2B5EF4-FFF2-40B4-BE49-F238E27FC236}">
                <a16:creationId xmlns:a16="http://schemas.microsoft.com/office/drawing/2014/main" id="{08B95B66-57FF-F9D4-230D-2C43032030D2}"/>
              </a:ext>
            </a:extLst>
          </p:cNvPr>
          <p:cNvSpPr txBox="1"/>
          <p:nvPr/>
        </p:nvSpPr>
        <p:spPr>
          <a:xfrm>
            <a:off x="3605912" y="2164397"/>
            <a:ext cx="5106183" cy="553998"/>
          </a:xfrm>
          <a:prstGeom prst="rect">
            <a:avLst/>
          </a:prstGeom>
          <a:noFill/>
        </p:spPr>
        <p:txBody>
          <a:bodyPr wrap="square">
            <a:spAutoFit/>
          </a:bodyPr>
          <a:lstStyle/>
          <a:p>
            <a:r>
              <a:rPr lang="en-US" sz="1500" strike="noStrike" err="1">
                <a:solidFill>
                  <a:srgbClr val="000000"/>
                </a:solidFill>
                <a:effectLst/>
                <a:latin typeface="Times" pitchFamily="2" charset="0"/>
              </a:rPr>
              <a:t>Cháy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lóe</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bê</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mặt</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dưới</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dây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treo</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nhưng</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không</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làm</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đứt</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dây</a:t>
            </a:r>
            <a:r>
              <a:rPr lang="en-US" sz="1500" strike="noStrike">
                <a:solidFill>
                  <a:srgbClr val="000000"/>
                </a:solidFill>
                <a:effectLst/>
                <a:latin typeface="Times" pitchFamily="2" charset="0"/>
              </a:rPr>
              <a:t>. </a:t>
            </a:r>
          </a:p>
          <a:p>
            <a:r>
              <a:rPr lang="en-US" sz="1500" strike="noStrike" err="1">
                <a:solidFill>
                  <a:srgbClr val="000000"/>
                </a:solidFill>
                <a:effectLst/>
                <a:latin typeface="Times" pitchFamily="2" charset="0"/>
              </a:rPr>
              <a:t>Cháy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lóe</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bê</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mặt</a:t>
            </a:r>
            <a:r>
              <a:rPr lang="en-US" sz="1500">
                <a:solidFill>
                  <a:srgbClr val="000000"/>
                </a:solidFill>
                <a:latin typeface="Times" pitchFamily="2" charset="0"/>
              </a:rPr>
              <a:t>, </a:t>
            </a:r>
            <a:r>
              <a:rPr lang="en-US" sz="1500" err="1">
                <a:solidFill>
                  <a:srgbClr val="000000"/>
                </a:solidFill>
                <a:latin typeface="Times" pitchFamily="2" charset="0"/>
              </a:rPr>
              <a:t>tách</a:t>
            </a:r>
            <a:r>
              <a:rPr lang="en-US" sz="1500">
                <a:solidFill>
                  <a:srgbClr val="000000"/>
                </a:solidFill>
                <a:latin typeface="Times" pitchFamily="2" charset="0"/>
              </a:rPr>
              <a:t> ra; </a:t>
            </a:r>
            <a:r>
              <a:rPr lang="en-US" sz="1500" err="1">
                <a:solidFill>
                  <a:srgbClr val="000000"/>
                </a:solidFill>
                <a:latin typeface="Times" pitchFamily="2" charset="0"/>
              </a:rPr>
              <a:t>không</a:t>
            </a:r>
            <a:r>
              <a:rPr lang="en-US" sz="1500">
                <a:solidFill>
                  <a:srgbClr val="000000"/>
                </a:solidFill>
                <a:latin typeface="Times" pitchFamily="2" charset="0"/>
              </a:rPr>
              <a:t> </a:t>
            </a:r>
            <a:r>
              <a:rPr lang="en-US" sz="1500" err="1">
                <a:solidFill>
                  <a:srgbClr val="000000"/>
                </a:solidFill>
                <a:latin typeface="Times" pitchFamily="2" charset="0"/>
              </a:rPr>
              <a:t>làm</a:t>
            </a:r>
            <a:r>
              <a:rPr lang="en-US" sz="1500">
                <a:solidFill>
                  <a:srgbClr val="000000"/>
                </a:solidFill>
                <a:latin typeface="Times" pitchFamily="2" charset="0"/>
              </a:rPr>
              <a:t> </a:t>
            </a:r>
            <a:r>
              <a:rPr lang="en-US" sz="1500" err="1">
                <a:solidFill>
                  <a:srgbClr val="000000"/>
                </a:solidFill>
                <a:latin typeface="Times" pitchFamily="2" charset="0"/>
              </a:rPr>
              <a:t>đứt</a:t>
            </a:r>
            <a:r>
              <a:rPr lang="en-US" sz="1500">
                <a:solidFill>
                  <a:srgbClr val="000000"/>
                </a:solidFill>
                <a:latin typeface="Times" pitchFamily="2" charset="0"/>
              </a:rPr>
              <a:t> </a:t>
            </a:r>
            <a:r>
              <a:rPr lang="en-US" sz="1500" err="1">
                <a:solidFill>
                  <a:srgbClr val="000000"/>
                </a:solidFill>
                <a:latin typeface="Times" pitchFamily="2" charset="0"/>
              </a:rPr>
              <a:t>dây</a:t>
            </a:r>
            <a:r>
              <a:rPr lang="en-US" sz="1500">
                <a:solidFill>
                  <a:srgbClr val="000000"/>
                </a:solidFill>
                <a:latin typeface="Times" pitchFamily="2" charset="0"/>
              </a:rPr>
              <a:t>.</a:t>
            </a:r>
          </a:p>
        </p:txBody>
      </p:sp>
      <p:sp>
        <p:nvSpPr>
          <p:cNvPr id="11" name="TextBox 10">
            <a:extLst>
              <a:ext uri="{FF2B5EF4-FFF2-40B4-BE49-F238E27FC236}">
                <a16:creationId xmlns:a16="http://schemas.microsoft.com/office/drawing/2014/main" id="{C1C41E58-21A9-A8F9-6408-53F9F232CB10}"/>
              </a:ext>
            </a:extLst>
          </p:cNvPr>
          <p:cNvSpPr txBox="1"/>
          <p:nvPr/>
        </p:nvSpPr>
        <p:spPr>
          <a:xfrm>
            <a:off x="3621975" y="2586931"/>
            <a:ext cx="4721698" cy="553998"/>
          </a:xfrm>
          <a:prstGeom prst="rect">
            <a:avLst/>
          </a:prstGeom>
          <a:noFill/>
        </p:spPr>
        <p:txBody>
          <a:bodyPr wrap="square">
            <a:spAutoFit/>
          </a:bodyPr>
          <a:lstStyle/>
          <a:p>
            <a:r>
              <a:rPr lang="en-US" sz="1500" strike="noStrike" err="1">
                <a:solidFill>
                  <a:srgbClr val="000000"/>
                </a:solidFill>
                <a:effectLst/>
                <a:latin typeface="Times" pitchFamily="2" charset="0"/>
              </a:rPr>
              <a:t>Cháy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lóe</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bê</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mặt</a:t>
            </a:r>
            <a:r>
              <a:rPr lang="en-US" sz="1500">
                <a:solidFill>
                  <a:srgbClr val="000000"/>
                </a:solidFill>
                <a:latin typeface="Times" pitchFamily="2" charset="0"/>
              </a:rPr>
              <a:t>, chỉ ở </a:t>
            </a:r>
            <a:r>
              <a:rPr lang="en-US" sz="1500" err="1">
                <a:solidFill>
                  <a:srgbClr val="000000"/>
                </a:solidFill>
                <a:latin typeface="Times" pitchFamily="2" charset="0"/>
              </a:rPr>
              <a:t>điểm</a:t>
            </a:r>
            <a:r>
              <a:rPr lang="en-US" sz="1500">
                <a:solidFill>
                  <a:srgbClr val="000000"/>
                </a:solidFill>
                <a:latin typeface="Times" pitchFamily="2" charset="0"/>
              </a:rPr>
              <a:t> </a:t>
            </a:r>
            <a:r>
              <a:rPr lang="en-US" sz="1500" err="1">
                <a:solidFill>
                  <a:srgbClr val="000000"/>
                </a:solidFill>
                <a:latin typeface="Times" pitchFamily="2" charset="0"/>
              </a:rPr>
              <a:t>táp</a:t>
            </a:r>
            <a:r>
              <a:rPr lang="en-US" sz="1500">
                <a:solidFill>
                  <a:srgbClr val="000000"/>
                </a:solidFill>
                <a:latin typeface="Times" pitchFamily="2" charset="0"/>
              </a:rPr>
              <a:t> </a:t>
            </a:r>
            <a:r>
              <a:rPr lang="en-US" sz="1500" err="1">
                <a:solidFill>
                  <a:srgbClr val="000000"/>
                </a:solidFill>
                <a:latin typeface="Times" pitchFamily="2" charset="0"/>
              </a:rPr>
              <a:t>lửa</a:t>
            </a:r>
            <a:r>
              <a:rPr lang="en-US" sz="1500">
                <a:solidFill>
                  <a:srgbClr val="000000"/>
                </a:solidFill>
                <a:latin typeface="Times" pitchFamily="2" charset="0"/>
              </a:rPr>
              <a:t>; </a:t>
            </a:r>
            <a:r>
              <a:rPr lang="en-US" sz="1500" err="1">
                <a:solidFill>
                  <a:srgbClr val="000000"/>
                </a:solidFill>
                <a:latin typeface="Times" pitchFamily="2" charset="0"/>
              </a:rPr>
              <a:t>tương</a:t>
            </a:r>
            <a:r>
              <a:rPr lang="en-US" sz="1500">
                <a:solidFill>
                  <a:srgbClr val="000000"/>
                </a:solidFill>
                <a:latin typeface="Times" pitchFamily="2" charset="0"/>
              </a:rPr>
              <a:t> </a:t>
            </a:r>
            <a:r>
              <a:rPr lang="en-US" sz="1500" err="1">
                <a:solidFill>
                  <a:srgbClr val="000000"/>
                </a:solidFill>
                <a:latin typeface="Times" pitchFamily="2" charset="0"/>
              </a:rPr>
              <a:t>đương</a:t>
            </a:r>
            <a:r>
              <a:rPr lang="en-US" sz="1500">
                <a:solidFill>
                  <a:srgbClr val="000000"/>
                </a:solidFill>
                <a:latin typeface="Times" pitchFamily="2" charset="0"/>
              </a:rPr>
              <a:t> DNI </a:t>
            </a:r>
            <a:r>
              <a:rPr lang="en-US" sz="1500" err="1">
                <a:solidFill>
                  <a:srgbClr val="000000"/>
                </a:solidFill>
                <a:latin typeface="Times" pitchFamily="2" charset="0"/>
              </a:rPr>
              <a:t>cho</a:t>
            </a:r>
            <a:r>
              <a:rPr lang="en-US" sz="1500">
                <a:solidFill>
                  <a:srgbClr val="000000"/>
                </a:solidFill>
                <a:latin typeface="Times" pitchFamily="2" charset="0"/>
              </a:rPr>
              <a:t> </a:t>
            </a:r>
            <a:r>
              <a:rPr lang="en-US" sz="1500" err="1">
                <a:solidFill>
                  <a:srgbClr val="000000"/>
                </a:solidFill>
                <a:latin typeface="Times" pitchFamily="2" charset="0"/>
              </a:rPr>
              <a:t>vải</a:t>
            </a:r>
            <a:r>
              <a:rPr lang="en-US" sz="1500">
                <a:solidFill>
                  <a:srgbClr val="000000"/>
                </a:solidFill>
                <a:latin typeface="Times" pitchFamily="2" charset="0"/>
              </a:rPr>
              <a:t> </a:t>
            </a:r>
            <a:r>
              <a:rPr lang="en-US" sz="1500" err="1">
                <a:solidFill>
                  <a:srgbClr val="000000"/>
                </a:solidFill>
                <a:latin typeface="Times" pitchFamily="2" charset="0"/>
              </a:rPr>
              <a:t>mặt</a:t>
            </a:r>
            <a:r>
              <a:rPr lang="en-US" sz="1500">
                <a:solidFill>
                  <a:srgbClr val="000000"/>
                </a:solidFill>
                <a:latin typeface="Times" pitchFamily="2" charset="0"/>
              </a:rPr>
              <a:t> </a:t>
            </a:r>
            <a:r>
              <a:rPr lang="en-US" sz="1500" err="1">
                <a:solidFill>
                  <a:srgbClr val="000000"/>
                </a:solidFill>
                <a:latin typeface="Times" pitchFamily="2" charset="0"/>
              </a:rPr>
              <a:t>trơn</a:t>
            </a:r>
            <a:r>
              <a:rPr lang="en-US" sz="1500">
                <a:solidFill>
                  <a:srgbClr val="000000"/>
                </a:solidFill>
                <a:latin typeface="Times" pitchFamily="2" charset="0"/>
              </a:rPr>
              <a:t>.</a:t>
            </a:r>
          </a:p>
        </p:txBody>
      </p:sp>
      <p:sp>
        <p:nvSpPr>
          <p:cNvPr id="12" name="TextBox 11">
            <a:extLst>
              <a:ext uri="{FF2B5EF4-FFF2-40B4-BE49-F238E27FC236}">
                <a16:creationId xmlns:a16="http://schemas.microsoft.com/office/drawing/2014/main" id="{7A3A27FB-F259-DCF4-526B-0FDA41A2BC83}"/>
              </a:ext>
            </a:extLst>
          </p:cNvPr>
          <p:cNvSpPr txBox="1"/>
          <p:nvPr/>
        </p:nvSpPr>
        <p:spPr>
          <a:xfrm>
            <a:off x="8840849" y="2164397"/>
            <a:ext cx="1017385" cy="323165"/>
          </a:xfrm>
          <a:prstGeom prst="rect">
            <a:avLst/>
          </a:prstGeom>
          <a:noFill/>
        </p:spPr>
        <p:txBody>
          <a:bodyPr wrap="square">
            <a:spAutoFit/>
          </a:bodyPr>
          <a:lstStyle/>
          <a:p>
            <a:pPr algn="ctr"/>
            <a:r>
              <a:rPr lang="en-US" sz="1500" b="1" err="1">
                <a:solidFill>
                  <a:srgbClr val="000000"/>
                </a:solidFill>
                <a:latin typeface="Times" pitchFamily="2" charset="0"/>
              </a:rPr>
              <a:t>Không</a:t>
            </a:r>
            <a:endParaRPr lang="en-US" sz="1500" b="1">
              <a:solidFill>
                <a:srgbClr val="000000"/>
              </a:solidFill>
              <a:latin typeface="Times" pitchFamily="2" charset="0"/>
            </a:endParaRPr>
          </a:p>
        </p:txBody>
      </p:sp>
      <p:sp>
        <p:nvSpPr>
          <p:cNvPr id="13" name="TextBox 12">
            <a:extLst>
              <a:ext uri="{FF2B5EF4-FFF2-40B4-BE49-F238E27FC236}">
                <a16:creationId xmlns:a16="http://schemas.microsoft.com/office/drawing/2014/main" id="{103894C6-3CF6-655F-958D-17E1CF2BF1AC}"/>
              </a:ext>
            </a:extLst>
          </p:cNvPr>
          <p:cNvSpPr txBox="1"/>
          <p:nvPr/>
        </p:nvSpPr>
        <p:spPr>
          <a:xfrm>
            <a:off x="2625669" y="3159272"/>
            <a:ext cx="928715" cy="307777"/>
          </a:xfrm>
          <a:prstGeom prst="rect">
            <a:avLst/>
          </a:prstGeom>
          <a:noFill/>
        </p:spPr>
        <p:txBody>
          <a:bodyPr wrap="square">
            <a:spAutoFit/>
          </a:bodyPr>
          <a:lstStyle/>
          <a:p>
            <a:pPr algn="ctr"/>
            <a:r>
              <a:rPr lang="en-US" sz="1400" b="1">
                <a:solidFill>
                  <a:srgbClr val="000000"/>
                </a:solidFill>
                <a:latin typeface="Times" pitchFamily="2" charset="0"/>
              </a:rPr>
              <a:t>_._ sec</a:t>
            </a:r>
          </a:p>
        </p:txBody>
      </p:sp>
      <p:sp>
        <p:nvSpPr>
          <p:cNvPr id="14" name="TextBox 13">
            <a:extLst>
              <a:ext uri="{FF2B5EF4-FFF2-40B4-BE49-F238E27FC236}">
                <a16:creationId xmlns:a16="http://schemas.microsoft.com/office/drawing/2014/main" id="{BC59D389-1AA8-42AC-58E5-9727F114A0B4}"/>
              </a:ext>
            </a:extLst>
          </p:cNvPr>
          <p:cNvSpPr txBox="1"/>
          <p:nvPr/>
        </p:nvSpPr>
        <p:spPr>
          <a:xfrm>
            <a:off x="2625669" y="3480697"/>
            <a:ext cx="928715" cy="307777"/>
          </a:xfrm>
          <a:prstGeom prst="rect">
            <a:avLst/>
          </a:prstGeom>
          <a:noFill/>
        </p:spPr>
        <p:txBody>
          <a:bodyPr wrap="square">
            <a:spAutoFit/>
          </a:bodyPr>
          <a:lstStyle/>
          <a:p>
            <a:pPr algn="ctr"/>
            <a:r>
              <a:rPr lang="en-US" sz="1400" b="1">
                <a:solidFill>
                  <a:srgbClr val="000000"/>
                </a:solidFill>
                <a:latin typeface="Times" pitchFamily="2" charset="0"/>
              </a:rPr>
              <a:t>_._ SF</a:t>
            </a:r>
          </a:p>
        </p:txBody>
      </p:sp>
      <p:sp>
        <p:nvSpPr>
          <p:cNvPr id="15" name="TextBox 14">
            <a:extLst>
              <a:ext uri="{FF2B5EF4-FFF2-40B4-BE49-F238E27FC236}">
                <a16:creationId xmlns:a16="http://schemas.microsoft.com/office/drawing/2014/main" id="{02F12EF9-0F2C-CF78-321F-C1287630EDE2}"/>
              </a:ext>
            </a:extLst>
          </p:cNvPr>
          <p:cNvSpPr txBox="1"/>
          <p:nvPr/>
        </p:nvSpPr>
        <p:spPr>
          <a:xfrm>
            <a:off x="2520374" y="3802123"/>
            <a:ext cx="1139304" cy="307777"/>
          </a:xfrm>
          <a:prstGeom prst="rect">
            <a:avLst/>
          </a:prstGeom>
          <a:noFill/>
        </p:spPr>
        <p:txBody>
          <a:bodyPr wrap="square">
            <a:spAutoFit/>
          </a:bodyPr>
          <a:lstStyle/>
          <a:p>
            <a:pPr algn="ctr"/>
            <a:r>
              <a:rPr lang="en-US" sz="1400" b="1">
                <a:solidFill>
                  <a:srgbClr val="000000"/>
                </a:solidFill>
                <a:latin typeface="Times" pitchFamily="2" charset="0"/>
              </a:rPr>
              <a:t>_._ SFBB</a:t>
            </a:r>
          </a:p>
        </p:txBody>
      </p:sp>
      <p:sp>
        <p:nvSpPr>
          <p:cNvPr id="16" name="TextBox 15">
            <a:extLst>
              <a:ext uri="{FF2B5EF4-FFF2-40B4-BE49-F238E27FC236}">
                <a16:creationId xmlns:a16="http://schemas.microsoft.com/office/drawing/2014/main" id="{AD336047-2694-DFA5-60AE-6B9967621DBA}"/>
              </a:ext>
            </a:extLst>
          </p:cNvPr>
          <p:cNvSpPr txBox="1"/>
          <p:nvPr/>
        </p:nvSpPr>
        <p:spPr>
          <a:xfrm>
            <a:off x="2630982" y="5871206"/>
            <a:ext cx="918088" cy="307777"/>
          </a:xfrm>
          <a:prstGeom prst="rect">
            <a:avLst/>
          </a:prstGeom>
          <a:noFill/>
        </p:spPr>
        <p:txBody>
          <a:bodyPr wrap="square">
            <a:spAutoFit/>
          </a:bodyPr>
          <a:lstStyle/>
          <a:p>
            <a:pPr algn="ctr"/>
            <a:r>
              <a:rPr lang="en-US" sz="1400" b="1" err="1">
                <a:solidFill>
                  <a:srgbClr val="000000"/>
                </a:solidFill>
                <a:latin typeface="Times" pitchFamily="2" charset="0"/>
              </a:rPr>
              <a:t>Ghi</a:t>
            </a:r>
            <a:r>
              <a:rPr lang="en-US" sz="1400" b="1">
                <a:solidFill>
                  <a:srgbClr val="000000"/>
                </a:solidFill>
                <a:latin typeface="Times" pitchFamily="2" charset="0"/>
              </a:rPr>
              <a:t> chú:</a:t>
            </a:r>
          </a:p>
        </p:txBody>
      </p:sp>
      <p:sp>
        <p:nvSpPr>
          <p:cNvPr id="17" name="TextBox 16">
            <a:extLst>
              <a:ext uri="{FF2B5EF4-FFF2-40B4-BE49-F238E27FC236}">
                <a16:creationId xmlns:a16="http://schemas.microsoft.com/office/drawing/2014/main" id="{EC019A3D-D53C-8593-FE42-4144F984DEEE}"/>
              </a:ext>
            </a:extLst>
          </p:cNvPr>
          <p:cNvSpPr txBox="1"/>
          <p:nvPr/>
        </p:nvSpPr>
        <p:spPr>
          <a:xfrm>
            <a:off x="8840849" y="2386069"/>
            <a:ext cx="1017385" cy="323165"/>
          </a:xfrm>
          <a:prstGeom prst="rect">
            <a:avLst/>
          </a:prstGeom>
          <a:noFill/>
        </p:spPr>
        <p:txBody>
          <a:bodyPr wrap="square">
            <a:spAutoFit/>
          </a:bodyPr>
          <a:lstStyle/>
          <a:p>
            <a:pPr algn="ctr"/>
            <a:r>
              <a:rPr lang="en-US" sz="1500" b="1">
                <a:solidFill>
                  <a:srgbClr val="000000"/>
                </a:solidFill>
                <a:latin typeface="Times" pitchFamily="2" charset="0"/>
              </a:rPr>
              <a:t>Không</a:t>
            </a:r>
          </a:p>
        </p:txBody>
      </p:sp>
      <p:sp>
        <p:nvSpPr>
          <p:cNvPr id="18" name="TextBox 17">
            <a:extLst>
              <a:ext uri="{FF2B5EF4-FFF2-40B4-BE49-F238E27FC236}">
                <a16:creationId xmlns:a16="http://schemas.microsoft.com/office/drawing/2014/main" id="{A3EDEA49-EB9A-8F0D-6C67-CE56B617C1B4}"/>
              </a:ext>
            </a:extLst>
          </p:cNvPr>
          <p:cNvSpPr txBox="1"/>
          <p:nvPr/>
        </p:nvSpPr>
        <p:spPr>
          <a:xfrm>
            <a:off x="8857474" y="2713037"/>
            <a:ext cx="1017385" cy="323165"/>
          </a:xfrm>
          <a:prstGeom prst="rect">
            <a:avLst/>
          </a:prstGeom>
          <a:noFill/>
        </p:spPr>
        <p:txBody>
          <a:bodyPr wrap="square">
            <a:spAutoFit/>
          </a:bodyPr>
          <a:lstStyle/>
          <a:p>
            <a:pPr algn="ctr"/>
            <a:r>
              <a:rPr lang="en-US" sz="1500" b="1" err="1">
                <a:solidFill>
                  <a:srgbClr val="000000"/>
                </a:solidFill>
                <a:latin typeface="Times" pitchFamily="2" charset="0"/>
              </a:rPr>
              <a:t>Không</a:t>
            </a:r>
            <a:endParaRPr lang="en-US" sz="1500" b="1">
              <a:solidFill>
                <a:srgbClr val="000000"/>
              </a:solidFill>
              <a:latin typeface="Times" pitchFamily="2" charset="0"/>
            </a:endParaRPr>
          </a:p>
        </p:txBody>
      </p:sp>
      <p:sp>
        <p:nvSpPr>
          <p:cNvPr id="19" name="TextBox 18">
            <a:extLst>
              <a:ext uri="{FF2B5EF4-FFF2-40B4-BE49-F238E27FC236}">
                <a16:creationId xmlns:a16="http://schemas.microsoft.com/office/drawing/2014/main" id="{1D81B742-FAFE-E4F2-871D-96D807EB1246}"/>
              </a:ext>
            </a:extLst>
          </p:cNvPr>
          <p:cNvSpPr txBox="1"/>
          <p:nvPr/>
        </p:nvSpPr>
        <p:spPr>
          <a:xfrm>
            <a:off x="8868557" y="3145298"/>
            <a:ext cx="1017385" cy="553998"/>
          </a:xfrm>
          <a:prstGeom prst="rect">
            <a:avLst/>
          </a:prstGeom>
          <a:noFill/>
        </p:spPr>
        <p:txBody>
          <a:bodyPr wrap="square">
            <a:spAutoFit/>
          </a:bodyPr>
          <a:lstStyle/>
          <a:p>
            <a:pPr algn="ctr"/>
            <a:r>
              <a:rPr lang="en-US" sz="1500" b="1">
                <a:solidFill>
                  <a:srgbClr val="000000"/>
                </a:solidFill>
                <a:latin typeface="Times" pitchFamily="2" charset="0"/>
              </a:rPr>
              <a:t>Có	</a:t>
            </a:r>
          </a:p>
        </p:txBody>
      </p:sp>
      <p:sp>
        <p:nvSpPr>
          <p:cNvPr id="20" name="TextBox 19">
            <a:extLst>
              <a:ext uri="{FF2B5EF4-FFF2-40B4-BE49-F238E27FC236}">
                <a16:creationId xmlns:a16="http://schemas.microsoft.com/office/drawing/2014/main" id="{E004EE9F-A36E-0A57-397A-14A3377F0828}"/>
              </a:ext>
            </a:extLst>
          </p:cNvPr>
          <p:cNvSpPr txBox="1"/>
          <p:nvPr/>
        </p:nvSpPr>
        <p:spPr>
          <a:xfrm>
            <a:off x="8868557" y="3466723"/>
            <a:ext cx="1017385" cy="323165"/>
          </a:xfrm>
          <a:prstGeom prst="rect">
            <a:avLst/>
          </a:prstGeom>
          <a:noFill/>
        </p:spPr>
        <p:txBody>
          <a:bodyPr wrap="square">
            <a:spAutoFit/>
          </a:bodyPr>
          <a:lstStyle/>
          <a:p>
            <a:pPr algn="ctr"/>
            <a:r>
              <a:rPr lang="en-US" sz="1500" b="1">
                <a:solidFill>
                  <a:srgbClr val="000000"/>
                </a:solidFill>
                <a:latin typeface="Times" pitchFamily="2" charset="0"/>
              </a:rPr>
              <a:t>Có</a:t>
            </a:r>
          </a:p>
        </p:txBody>
      </p:sp>
      <p:sp>
        <p:nvSpPr>
          <p:cNvPr id="21" name="TextBox 20">
            <a:extLst>
              <a:ext uri="{FF2B5EF4-FFF2-40B4-BE49-F238E27FC236}">
                <a16:creationId xmlns:a16="http://schemas.microsoft.com/office/drawing/2014/main" id="{A8ACBC8B-6D79-CFF6-5089-562760B3D63E}"/>
              </a:ext>
            </a:extLst>
          </p:cNvPr>
          <p:cNvSpPr txBox="1"/>
          <p:nvPr/>
        </p:nvSpPr>
        <p:spPr>
          <a:xfrm>
            <a:off x="8868557" y="3804774"/>
            <a:ext cx="1017385" cy="323165"/>
          </a:xfrm>
          <a:prstGeom prst="rect">
            <a:avLst/>
          </a:prstGeom>
          <a:noFill/>
        </p:spPr>
        <p:txBody>
          <a:bodyPr wrap="square">
            <a:spAutoFit/>
          </a:bodyPr>
          <a:lstStyle/>
          <a:p>
            <a:pPr algn="ctr"/>
            <a:r>
              <a:rPr lang="en-US" sz="1500" b="1">
                <a:solidFill>
                  <a:srgbClr val="000000"/>
                </a:solidFill>
                <a:latin typeface="Times" pitchFamily="2" charset="0"/>
              </a:rPr>
              <a:t>Có</a:t>
            </a:r>
          </a:p>
        </p:txBody>
      </p:sp>
      <p:sp>
        <p:nvSpPr>
          <p:cNvPr id="22" name="TextBox 21">
            <a:extLst>
              <a:ext uri="{FF2B5EF4-FFF2-40B4-BE49-F238E27FC236}">
                <a16:creationId xmlns:a16="http://schemas.microsoft.com/office/drawing/2014/main" id="{F2425F64-41BF-DE58-55EF-FD42A3F76722}"/>
              </a:ext>
            </a:extLst>
          </p:cNvPr>
          <p:cNvSpPr txBox="1"/>
          <p:nvPr/>
        </p:nvSpPr>
        <p:spPr>
          <a:xfrm>
            <a:off x="8868557" y="4231494"/>
            <a:ext cx="1017385" cy="323165"/>
          </a:xfrm>
          <a:prstGeom prst="rect">
            <a:avLst/>
          </a:prstGeom>
          <a:noFill/>
        </p:spPr>
        <p:txBody>
          <a:bodyPr wrap="square">
            <a:spAutoFit/>
          </a:bodyPr>
          <a:lstStyle/>
          <a:p>
            <a:pPr algn="ctr"/>
            <a:r>
              <a:rPr lang="en-US" sz="1500" b="1">
                <a:solidFill>
                  <a:srgbClr val="000000"/>
                </a:solidFill>
                <a:latin typeface="Times" pitchFamily="2" charset="0"/>
              </a:rPr>
              <a:t>Có</a:t>
            </a:r>
          </a:p>
        </p:txBody>
      </p:sp>
      <p:sp>
        <p:nvSpPr>
          <p:cNvPr id="23" name="TextBox 22">
            <a:extLst>
              <a:ext uri="{FF2B5EF4-FFF2-40B4-BE49-F238E27FC236}">
                <a16:creationId xmlns:a16="http://schemas.microsoft.com/office/drawing/2014/main" id="{CCB3BB59-8DBA-B956-30FB-1E20DB648386}"/>
              </a:ext>
            </a:extLst>
          </p:cNvPr>
          <p:cNvSpPr txBox="1"/>
          <p:nvPr/>
        </p:nvSpPr>
        <p:spPr>
          <a:xfrm>
            <a:off x="8868557" y="5007348"/>
            <a:ext cx="1017385" cy="323165"/>
          </a:xfrm>
          <a:prstGeom prst="rect">
            <a:avLst/>
          </a:prstGeom>
          <a:noFill/>
        </p:spPr>
        <p:txBody>
          <a:bodyPr wrap="square">
            <a:spAutoFit/>
          </a:bodyPr>
          <a:lstStyle/>
          <a:p>
            <a:pPr algn="ctr"/>
            <a:r>
              <a:rPr lang="en-US" sz="1500" b="1">
                <a:solidFill>
                  <a:srgbClr val="000000"/>
                </a:solidFill>
                <a:latin typeface="Times" pitchFamily="2" charset="0"/>
              </a:rPr>
              <a:t>Có</a:t>
            </a:r>
          </a:p>
        </p:txBody>
      </p:sp>
      <p:sp>
        <p:nvSpPr>
          <p:cNvPr id="26" name="TextBox 25">
            <a:extLst>
              <a:ext uri="{FF2B5EF4-FFF2-40B4-BE49-F238E27FC236}">
                <a16:creationId xmlns:a16="http://schemas.microsoft.com/office/drawing/2014/main" id="{B38BA712-2328-191C-F1D1-14794C817AFE}"/>
              </a:ext>
            </a:extLst>
          </p:cNvPr>
          <p:cNvSpPr txBox="1"/>
          <p:nvPr/>
        </p:nvSpPr>
        <p:spPr>
          <a:xfrm>
            <a:off x="3605913" y="3039821"/>
            <a:ext cx="4812673" cy="553998"/>
          </a:xfrm>
          <a:prstGeom prst="rect">
            <a:avLst/>
          </a:prstGeom>
          <a:noFill/>
        </p:spPr>
        <p:txBody>
          <a:bodyPr wrap="square">
            <a:spAutoFit/>
          </a:bodyPr>
          <a:lstStyle/>
          <a:p>
            <a:r>
              <a:rPr lang="en-US" sz="1500" err="1">
                <a:solidFill>
                  <a:srgbClr val="000000"/>
                </a:solidFill>
                <a:latin typeface="Times" pitchFamily="2" charset="0"/>
              </a:rPr>
              <a:t>Thời</a:t>
            </a:r>
            <a:r>
              <a:rPr lang="en-US" sz="1500">
                <a:solidFill>
                  <a:srgbClr val="000000"/>
                </a:solidFill>
                <a:latin typeface="Times" pitchFamily="2" charset="0"/>
              </a:rPr>
              <a:t> </a:t>
            </a:r>
            <a:r>
              <a:rPr lang="en-US" sz="1500" err="1">
                <a:solidFill>
                  <a:srgbClr val="000000"/>
                </a:solidFill>
                <a:latin typeface="Times" pitchFamily="2" charset="0"/>
              </a:rPr>
              <a:t>gian</a:t>
            </a:r>
            <a:r>
              <a:rPr lang="en-US" sz="1500">
                <a:solidFill>
                  <a:srgbClr val="000000"/>
                </a:solidFill>
                <a:latin typeface="Times" pitchFamily="2" charset="0"/>
              </a:rPr>
              <a:t> </a:t>
            </a:r>
            <a:r>
              <a:rPr lang="en-US" sz="1500" err="1">
                <a:solidFill>
                  <a:srgbClr val="000000"/>
                </a:solidFill>
                <a:latin typeface="Times" pitchFamily="2" charset="0"/>
              </a:rPr>
              <a:t>cháy</a:t>
            </a:r>
            <a:r>
              <a:rPr lang="en-US" sz="1500">
                <a:solidFill>
                  <a:srgbClr val="000000"/>
                </a:solidFill>
                <a:latin typeface="Times" pitchFamily="2" charset="0"/>
              </a:rPr>
              <a:t> </a:t>
            </a:r>
            <a:r>
              <a:rPr lang="en-US" sz="1500" err="1">
                <a:solidFill>
                  <a:srgbClr val="000000"/>
                </a:solidFill>
                <a:latin typeface="Times" pitchFamily="2" charset="0"/>
              </a:rPr>
              <a:t>thật</a:t>
            </a:r>
            <a:r>
              <a:rPr lang="en-US" sz="1500">
                <a:solidFill>
                  <a:srgbClr val="000000"/>
                </a:solidFill>
                <a:latin typeface="Times" pitchFamily="2" charset="0"/>
              </a:rPr>
              <a:t> </a:t>
            </a:r>
            <a:r>
              <a:rPr lang="en-US" sz="1500" err="1">
                <a:solidFill>
                  <a:srgbClr val="000000"/>
                </a:solidFill>
                <a:latin typeface="Times" pitchFamily="2" charset="0"/>
              </a:rPr>
              <a:t>sư</a:t>
            </a:r>
            <a:r>
              <a:rPr lang="en-US" sz="1500">
                <a:solidFill>
                  <a:srgbClr val="000000"/>
                </a:solidFill>
                <a:latin typeface="Times" pitchFamily="2" charset="0"/>
              </a:rPr>
              <a:t>̣ (</a:t>
            </a:r>
            <a:r>
              <a:rPr lang="en-US" sz="1500" err="1">
                <a:solidFill>
                  <a:srgbClr val="000000"/>
                </a:solidFill>
                <a:latin typeface="Times" pitchFamily="2" charset="0"/>
              </a:rPr>
              <a:t>giây</a:t>
            </a:r>
            <a:r>
              <a:rPr lang="en-US" sz="1500">
                <a:solidFill>
                  <a:srgbClr val="000000"/>
                </a:solidFill>
                <a:latin typeface="Times" pitchFamily="2" charset="0"/>
              </a:rPr>
              <a:t>) </a:t>
            </a:r>
            <a:r>
              <a:rPr lang="en-US" sz="1500" err="1">
                <a:solidFill>
                  <a:srgbClr val="000000"/>
                </a:solidFill>
                <a:latin typeface="Times" pitchFamily="2" charset="0"/>
              </a:rPr>
              <a:t>được</a:t>
            </a:r>
            <a:r>
              <a:rPr lang="en-US" sz="1500">
                <a:solidFill>
                  <a:srgbClr val="000000"/>
                </a:solidFill>
                <a:latin typeface="Times" pitchFamily="2" charset="0"/>
              </a:rPr>
              <a:t> </a:t>
            </a:r>
            <a:r>
              <a:rPr lang="en-US" sz="1500" err="1">
                <a:solidFill>
                  <a:srgbClr val="000000"/>
                </a:solidFill>
                <a:latin typeface="Times" pitchFamily="2" charset="0"/>
              </a:rPr>
              <a:t>đo</a:t>
            </a:r>
            <a:r>
              <a:rPr lang="en-US" sz="1500">
                <a:solidFill>
                  <a:srgbClr val="000000"/>
                </a:solidFill>
                <a:latin typeface="Times" pitchFamily="2" charset="0"/>
              </a:rPr>
              <a:t> </a:t>
            </a:r>
            <a:r>
              <a:rPr lang="en-US" sz="1500" err="1">
                <a:solidFill>
                  <a:srgbClr val="000000"/>
                </a:solidFill>
                <a:latin typeface="Times" pitchFamily="2" charset="0"/>
              </a:rPr>
              <a:t>đếm</a:t>
            </a:r>
            <a:r>
              <a:rPr lang="en-US" sz="1500">
                <a:solidFill>
                  <a:srgbClr val="000000"/>
                </a:solidFill>
                <a:latin typeface="Times" pitchFamily="2" charset="0"/>
              </a:rPr>
              <a:t> và </a:t>
            </a:r>
            <a:r>
              <a:rPr lang="en-US" sz="1500" err="1">
                <a:solidFill>
                  <a:srgbClr val="000000"/>
                </a:solidFill>
                <a:latin typeface="Times" pitchFamily="2" charset="0"/>
              </a:rPr>
              <a:t>ghi</a:t>
            </a:r>
            <a:r>
              <a:rPr lang="en-US" sz="1500">
                <a:solidFill>
                  <a:srgbClr val="000000"/>
                </a:solidFill>
                <a:latin typeface="Times" pitchFamily="2" charset="0"/>
              </a:rPr>
              <a:t> </a:t>
            </a:r>
            <a:r>
              <a:rPr lang="en-US" sz="1500" err="1">
                <a:solidFill>
                  <a:srgbClr val="000000"/>
                </a:solidFill>
                <a:latin typeface="Times" pitchFamily="2" charset="0"/>
              </a:rPr>
              <a:t>nhận</a:t>
            </a:r>
            <a:r>
              <a:rPr lang="en-US" sz="1500">
                <a:solidFill>
                  <a:srgbClr val="000000"/>
                </a:solidFill>
                <a:latin typeface="Times" pitchFamily="2" charset="0"/>
              </a:rPr>
              <a:t> </a:t>
            </a:r>
            <a:r>
              <a:rPr lang="en-US" sz="1500" err="1">
                <a:solidFill>
                  <a:srgbClr val="000000"/>
                </a:solidFill>
                <a:latin typeface="Times" pitchFamily="2" charset="0"/>
              </a:rPr>
              <a:t>bằng</a:t>
            </a:r>
            <a:r>
              <a:rPr lang="en-US" sz="1500">
                <a:solidFill>
                  <a:srgbClr val="000000"/>
                </a:solidFill>
                <a:latin typeface="Times" pitchFamily="2" charset="0"/>
              </a:rPr>
              <a:t> </a:t>
            </a:r>
            <a:r>
              <a:rPr lang="en-US" sz="1500" err="1">
                <a:solidFill>
                  <a:srgbClr val="000000"/>
                </a:solidFill>
                <a:latin typeface="Times" pitchFamily="2" charset="0"/>
              </a:rPr>
              <a:t>thiết</a:t>
            </a:r>
            <a:r>
              <a:rPr lang="en-US" sz="1500">
                <a:solidFill>
                  <a:srgbClr val="000000"/>
                </a:solidFill>
                <a:latin typeface="Times" pitchFamily="2" charset="0"/>
              </a:rPr>
              <a:t> bị </a:t>
            </a:r>
            <a:r>
              <a:rPr lang="en-US" sz="1500" err="1">
                <a:solidFill>
                  <a:srgbClr val="000000"/>
                </a:solidFill>
                <a:latin typeface="Times" pitchFamily="2" charset="0"/>
              </a:rPr>
              <a:t>ghi</a:t>
            </a:r>
            <a:r>
              <a:rPr lang="en-US" sz="1500">
                <a:solidFill>
                  <a:srgbClr val="000000"/>
                </a:solidFill>
                <a:latin typeface="Times" pitchFamily="2" charset="0"/>
              </a:rPr>
              <a:t> </a:t>
            </a:r>
            <a:r>
              <a:rPr lang="en-US" sz="1500" err="1">
                <a:solidFill>
                  <a:srgbClr val="000000"/>
                </a:solidFill>
                <a:latin typeface="Times" pitchFamily="2" charset="0"/>
              </a:rPr>
              <a:t>thời</a:t>
            </a:r>
            <a:r>
              <a:rPr lang="en-US" sz="1500">
                <a:solidFill>
                  <a:srgbClr val="000000"/>
                </a:solidFill>
                <a:latin typeface="Times" pitchFamily="2" charset="0"/>
              </a:rPr>
              <a:t> </a:t>
            </a:r>
            <a:r>
              <a:rPr lang="en-US" sz="1500" err="1">
                <a:solidFill>
                  <a:srgbClr val="000000"/>
                </a:solidFill>
                <a:latin typeface="Times" pitchFamily="2" charset="0"/>
              </a:rPr>
              <a:t>gian</a:t>
            </a:r>
            <a:r>
              <a:rPr lang="en-US" sz="1500">
                <a:solidFill>
                  <a:srgbClr val="000000"/>
                </a:solidFill>
                <a:latin typeface="Times" pitchFamily="2" charset="0"/>
              </a:rPr>
              <a:t>.</a:t>
            </a:r>
          </a:p>
        </p:txBody>
      </p:sp>
      <p:sp>
        <p:nvSpPr>
          <p:cNvPr id="27" name="TextBox 26">
            <a:extLst>
              <a:ext uri="{FF2B5EF4-FFF2-40B4-BE49-F238E27FC236}">
                <a16:creationId xmlns:a16="http://schemas.microsoft.com/office/drawing/2014/main" id="{4B921886-B59D-EBEB-578D-3F4EB993A83D}"/>
              </a:ext>
            </a:extLst>
          </p:cNvPr>
          <p:cNvSpPr txBox="1"/>
          <p:nvPr/>
        </p:nvSpPr>
        <p:spPr>
          <a:xfrm>
            <a:off x="3638598" y="3481970"/>
            <a:ext cx="5106183" cy="323165"/>
          </a:xfrm>
          <a:prstGeom prst="rect">
            <a:avLst/>
          </a:prstGeom>
          <a:noFill/>
        </p:spPr>
        <p:txBody>
          <a:bodyPr wrap="square">
            <a:spAutoFit/>
          </a:bodyPr>
          <a:lstStyle/>
          <a:p>
            <a:r>
              <a:rPr lang="en-US" sz="1500" err="1">
                <a:solidFill>
                  <a:srgbClr val="000000"/>
                </a:solidFill>
                <a:latin typeface="Times" pitchFamily="2" charset="0"/>
              </a:rPr>
              <a:t>Thời</a:t>
            </a:r>
            <a:r>
              <a:rPr lang="en-US" sz="1500">
                <a:solidFill>
                  <a:srgbClr val="000000"/>
                </a:solidFill>
                <a:latin typeface="Times" pitchFamily="2" charset="0"/>
              </a:rPr>
              <a:t> </a:t>
            </a:r>
            <a:r>
              <a:rPr lang="en-US" sz="1500" err="1">
                <a:solidFill>
                  <a:srgbClr val="000000"/>
                </a:solidFill>
                <a:latin typeface="Times" pitchFamily="2" charset="0"/>
              </a:rPr>
              <a:t>gian</a:t>
            </a:r>
            <a:r>
              <a:rPr lang="en-US" sz="1500">
                <a:solidFill>
                  <a:srgbClr val="000000"/>
                </a:solidFill>
                <a:latin typeface="Times" pitchFamily="2" charset="0"/>
              </a:rPr>
              <a:t> (</a:t>
            </a:r>
            <a:r>
              <a:rPr lang="en-US" sz="1500" err="1">
                <a:solidFill>
                  <a:srgbClr val="000000"/>
                </a:solidFill>
                <a:latin typeface="Times" pitchFamily="2" charset="0"/>
              </a:rPr>
              <a:t>giây</a:t>
            </a:r>
            <a:r>
              <a:rPr lang="en-US" sz="1500">
                <a:solidFill>
                  <a:srgbClr val="000000"/>
                </a:solidFill>
                <a:latin typeface="Times" pitchFamily="2" charset="0"/>
              </a:rPr>
              <a:t>), chỉ </a:t>
            </a:r>
            <a:r>
              <a:rPr lang="en-US" sz="1500" strike="noStrike" err="1">
                <a:solidFill>
                  <a:srgbClr val="000000"/>
                </a:solidFill>
                <a:effectLst/>
                <a:latin typeface="Times" pitchFamily="2" charset="0"/>
              </a:rPr>
              <a:t>cháy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lóe</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bê</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mặt</a:t>
            </a:r>
            <a:r>
              <a:rPr lang="en-US" sz="1500">
                <a:solidFill>
                  <a:srgbClr val="000000"/>
                </a:solidFill>
                <a:latin typeface="Times" pitchFamily="2" charset="0"/>
              </a:rPr>
              <a:t>; </a:t>
            </a:r>
            <a:r>
              <a:rPr lang="en-US" sz="1500" err="1">
                <a:solidFill>
                  <a:srgbClr val="000000"/>
                </a:solidFill>
                <a:latin typeface="Times" pitchFamily="2" charset="0"/>
              </a:rPr>
              <a:t>không</a:t>
            </a:r>
            <a:r>
              <a:rPr lang="en-US" sz="1500">
                <a:solidFill>
                  <a:srgbClr val="000000"/>
                </a:solidFill>
                <a:latin typeface="Times" pitchFamily="2" charset="0"/>
              </a:rPr>
              <a:t> </a:t>
            </a:r>
            <a:r>
              <a:rPr lang="en-US" sz="1500" err="1">
                <a:solidFill>
                  <a:srgbClr val="000000"/>
                </a:solidFill>
                <a:latin typeface="Times" pitchFamily="2" charset="0"/>
              </a:rPr>
              <a:t>hư</a:t>
            </a:r>
            <a:r>
              <a:rPr lang="en-US" sz="1500">
                <a:solidFill>
                  <a:srgbClr val="000000"/>
                </a:solidFill>
                <a:latin typeface="Times" pitchFamily="2" charset="0"/>
              </a:rPr>
              <a:t> </a:t>
            </a:r>
            <a:r>
              <a:rPr lang="en-US" sz="1500" err="1">
                <a:solidFill>
                  <a:srgbClr val="000000"/>
                </a:solidFill>
                <a:latin typeface="Times" pitchFamily="2" charset="0"/>
              </a:rPr>
              <a:t>hại</a:t>
            </a:r>
            <a:r>
              <a:rPr lang="en-US" sz="1500">
                <a:solidFill>
                  <a:srgbClr val="000000"/>
                </a:solidFill>
                <a:latin typeface="Times" pitchFamily="2" charset="0"/>
              </a:rPr>
              <a:t> </a:t>
            </a:r>
            <a:r>
              <a:rPr lang="en-US" sz="1500" err="1">
                <a:solidFill>
                  <a:srgbClr val="000000"/>
                </a:solidFill>
                <a:latin typeface="Times" pitchFamily="2" charset="0"/>
              </a:rPr>
              <a:t>vải</a:t>
            </a:r>
            <a:r>
              <a:rPr lang="en-US" sz="1500">
                <a:solidFill>
                  <a:srgbClr val="000000"/>
                </a:solidFill>
                <a:latin typeface="Times" pitchFamily="2" charset="0"/>
              </a:rPr>
              <a:t> </a:t>
            </a:r>
            <a:r>
              <a:rPr lang="en-US" sz="1500" err="1">
                <a:solidFill>
                  <a:srgbClr val="000000"/>
                </a:solidFill>
                <a:latin typeface="Times" pitchFamily="2" charset="0"/>
              </a:rPr>
              <a:t>nền</a:t>
            </a:r>
            <a:r>
              <a:rPr lang="en-US" sz="1500">
                <a:solidFill>
                  <a:srgbClr val="000000"/>
                </a:solidFill>
                <a:latin typeface="Times" pitchFamily="2" charset="0"/>
              </a:rPr>
              <a:t>.</a:t>
            </a:r>
          </a:p>
        </p:txBody>
      </p:sp>
      <p:sp>
        <p:nvSpPr>
          <p:cNvPr id="28" name="TextBox 27">
            <a:extLst>
              <a:ext uri="{FF2B5EF4-FFF2-40B4-BE49-F238E27FC236}">
                <a16:creationId xmlns:a16="http://schemas.microsoft.com/office/drawing/2014/main" id="{B3D86D6B-ED44-A27B-38E6-EDD5B17580DF}"/>
              </a:ext>
            </a:extLst>
          </p:cNvPr>
          <p:cNvSpPr txBox="1"/>
          <p:nvPr/>
        </p:nvSpPr>
        <p:spPr>
          <a:xfrm>
            <a:off x="3616437" y="3700660"/>
            <a:ext cx="5095658" cy="553998"/>
          </a:xfrm>
          <a:prstGeom prst="rect">
            <a:avLst/>
          </a:prstGeom>
          <a:noFill/>
        </p:spPr>
        <p:txBody>
          <a:bodyPr wrap="square">
            <a:spAutoFit/>
          </a:bodyPr>
          <a:lstStyle/>
          <a:p>
            <a:r>
              <a:rPr lang="en-US" sz="1500" err="1">
                <a:solidFill>
                  <a:srgbClr val="000000"/>
                </a:solidFill>
                <a:latin typeface="Times" pitchFamily="2" charset="0"/>
              </a:rPr>
              <a:t>Thời</a:t>
            </a:r>
            <a:r>
              <a:rPr lang="en-US" sz="1500">
                <a:solidFill>
                  <a:srgbClr val="000000"/>
                </a:solidFill>
                <a:latin typeface="Times" pitchFamily="2" charset="0"/>
              </a:rPr>
              <a:t> </a:t>
            </a:r>
            <a:r>
              <a:rPr lang="en-US" sz="1500" err="1">
                <a:solidFill>
                  <a:srgbClr val="000000"/>
                </a:solidFill>
                <a:latin typeface="Times" pitchFamily="2" charset="0"/>
              </a:rPr>
              <a:t>gian</a:t>
            </a:r>
            <a:r>
              <a:rPr lang="en-US" sz="1500">
                <a:solidFill>
                  <a:srgbClr val="000000"/>
                </a:solidFill>
                <a:latin typeface="Times" pitchFamily="2" charset="0"/>
              </a:rPr>
              <a:t> (</a:t>
            </a:r>
            <a:r>
              <a:rPr lang="en-US" sz="1500" err="1">
                <a:solidFill>
                  <a:srgbClr val="000000"/>
                </a:solidFill>
                <a:latin typeface="Times" pitchFamily="2" charset="0"/>
              </a:rPr>
              <a:t>giây</a:t>
            </a:r>
            <a:r>
              <a:rPr lang="en-US" sz="1500">
                <a:solidFill>
                  <a:srgbClr val="000000"/>
                </a:solidFill>
                <a:latin typeface="Times" pitchFamily="2" charset="0"/>
              </a:rPr>
              <a:t>), </a:t>
            </a:r>
            <a:r>
              <a:rPr lang="en-US" sz="1500" strike="noStrike" err="1">
                <a:solidFill>
                  <a:srgbClr val="000000"/>
                </a:solidFill>
                <a:effectLst/>
                <a:latin typeface="Times" pitchFamily="2" charset="0"/>
              </a:rPr>
              <a:t>cháy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lóe</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bê</a:t>
            </a:r>
            <a:r>
              <a:rPr lang="en-US" sz="1500" strike="noStrike">
                <a:solidFill>
                  <a:srgbClr val="000000"/>
                </a:solidFill>
                <a:effectLst/>
                <a:latin typeface="Times" pitchFamily="2" charset="0"/>
              </a:rPr>
              <a:t>̀ mặt,</a:t>
            </a:r>
            <a:r>
              <a:rPr lang="en-US" sz="1500">
                <a:solidFill>
                  <a:srgbClr val="000000"/>
                </a:solidFill>
                <a:latin typeface="Times" pitchFamily="2" charset="0"/>
              </a:rPr>
              <a:t> </a:t>
            </a:r>
            <a:r>
              <a:rPr lang="en-US" sz="1500" err="1">
                <a:solidFill>
                  <a:srgbClr val="000000"/>
                </a:solidFill>
                <a:latin typeface="Times" pitchFamily="2" charset="0"/>
              </a:rPr>
              <a:t>vải</a:t>
            </a:r>
            <a:r>
              <a:rPr lang="en-US" sz="1500">
                <a:solidFill>
                  <a:srgbClr val="000000"/>
                </a:solidFill>
                <a:latin typeface="Times" pitchFamily="2" charset="0"/>
              </a:rPr>
              <a:t> </a:t>
            </a:r>
            <a:r>
              <a:rPr lang="en-US" sz="1500" err="1">
                <a:solidFill>
                  <a:srgbClr val="000000"/>
                </a:solidFill>
                <a:latin typeface="Times" pitchFamily="2" charset="0"/>
              </a:rPr>
              <a:t>nền</a:t>
            </a:r>
            <a:r>
              <a:rPr lang="en-US" sz="1500">
                <a:solidFill>
                  <a:srgbClr val="000000"/>
                </a:solidFill>
                <a:latin typeface="Times" pitchFamily="2" charset="0"/>
              </a:rPr>
              <a:t> </a:t>
            </a:r>
            <a:r>
              <a:rPr lang="en-US" sz="1500" err="1">
                <a:solidFill>
                  <a:srgbClr val="000000"/>
                </a:solidFill>
                <a:latin typeface="Times" pitchFamily="2" charset="0"/>
              </a:rPr>
              <a:t>cháy</a:t>
            </a:r>
            <a:r>
              <a:rPr lang="en-US" sz="1500">
                <a:solidFill>
                  <a:srgbClr val="000000"/>
                </a:solidFill>
                <a:latin typeface="Times" pitchFamily="2" charset="0"/>
              </a:rPr>
              <a:t> ở </a:t>
            </a:r>
            <a:r>
              <a:rPr lang="en-US" sz="1500" err="1">
                <a:solidFill>
                  <a:srgbClr val="000000"/>
                </a:solidFill>
                <a:latin typeface="Times" pitchFamily="2" charset="0"/>
              </a:rPr>
              <a:t>các</a:t>
            </a:r>
            <a:r>
              <a:rPr lang="en-US" sz="1500">
                <a:solidFill>
                  <a:srgbClr val="000000"/>
                </a:solidFill>
                <a:latin typeface="Times" pitchFamily="2" charset="0"/>
              </a:rPr>
              <a:t> </a:t>
            </a:r>
            <a:r>
              <a:rPr lang="en-US" sz="1500" err="1">
                <a:solidFill>
                  <a:srgbClr val="000000"/>
                </a:solidFill>
                <a:latin typeface="Times" pitchFamily="2" charset="0"/>
              </a:rPr>
              <a:t>điểm</a:t>
            </a:r>
            <a:r>
              <a:rPr lang="en-US" sz="1500">
                <a:solidFill>
                  <a:srgbClr val="000000"/>
                </a:solidFill>
                <a:latin typeface="Times" pitchFamily="2" charset="0"/>
              </a:rPr>
              <a:t> </a:t>
            </a:r>
            <a:r>
              <a:rPr lang="en-US" sz="1500" err="1">
                <a:solidFill>
                  <a:srgbClr val="000000"/>
                </a:solidFill>
                <a:latin typeface="Times" pitchFamily="2" charset="0"/>
              </a:rPr>
              <a:t>không</a:t>
            </a:r>
            <a:r>
              <a:rPr lang="en-US" sz="1500">
                <a:solidFill>
                  <a:srgbClr val="000000"/>
                </a:solidFill>
                <a:latin typeface="Times" pitchFamily="2" charset="0"/>
              </a:rPr>
              <a:t> </a:t>
            </a:r>
            <a:r>
              <a:rPr lang="en-US" sz="1500" err="1">
                <a:solidFill>
                  <a:srgbClr val="000000"/>
                </a:solidFill>
                <a:latin typeface="Times" pitchFamily="2" charset="0"/>
              </a:rPr>
              <a:t>phải</a:t>
            </a:r>
            <a:r>
              <a:rPr lang="en-US" sz="1500">
                <a:solidFill>
                  <a:srgbClr val="000000"/>
                </a:solidFill>
                <a:latin typeface="Times" pitchFamily="2" charset="0"/>
              </a:rPr>
              <a:t> là </a:t>
            </a:r>
            <a:r>
              <a:rPr lang="en-US" sz="1500" err="1">
                <a:solidFill>
                  <a:srgbClr val="000000"/>
                </a:solidFill>
                <a:latin typeface="Times" pitchFamily="2" charset="0"/>
              </a:rPr>
              <a:t>nơi</a:t>
            </a:r>
            <a:r>
              <a:rPr lang="en-US" sz="1500">
                <a:solidFill>
                  <a:srgbClr val="000000"/>
                </a:solidFill>
                <a:latin typeface="Times" pitchFamily="2" charset="0"/>
              </a:rPr>
              <a:t> </a:t>
            </a:r>
            <a:r>
              <a:rPr lang="en-US" sz="1500" err="1">
                <a:solidFill>
                  <a:srgbClr val="000000"/>
                </a:solidFill>
                <a:latin typeface="Times" pitchFamily="2" charset="0"/>
              </a:rPr>
              <a:t>lửa</a:t>
            </a:r>
            <a:r>
              <a:rPr lang="en-US" sz="1500">
                <a:solidFill>
                  <a:srgbClr val="000000"/>
                </a:solidFill>
                <a:latin typeface="Times" pitchFamily="2" charset="0"/>
              </a:rPr>
              <a:t> </a:t>
            </a:r>
            <a:r>
              <a:rPr lang="en-US" sz="1500" err="1">
                <a:solidFill>
                  <a:srgbClr val="000000"/>
                </a:solidFill>
                <a:latin typeface="Times" pitchFamily="2" charset="0"/>
              </a:rPr>
              <a:t>táp</a:t>
            </a:r>
            <a:r>
              <a:rPr lang="en-US" sz="1500">
                <a:solidFill>
                  <a:srgbClr val="000000"/>
                </a:solidFill>
                <a:latin typeface="Times" pitchFamily="2" charset="0"/>
              </a:rPr>
              <a:t> do </a:t>
            </a:r>
            <a:r>
              <a:rPr lang="en-US" sz="1500" err="1">
                <a:solidFill>
                  <a:srgbClr val="000000"/>
                </a:solidFill>
                <a:latin typeface="Times" pitchFamily="2" charset="0"/>
              </a:rPr>
              <a:t>cháy</a:t>
            </a:r>
            <a:r>
              <a:rPr lang="en-US" sz="1500">
                <a:solidFill>
                  <a:srgbClr val="000000"/>
                </a:solidFill>
                <a:latin typeface="Times" pitchFamily="2" charset="0"/>
              </a:rPr>
              <a:t> </a:t>
            </a:r>
            <a:r>
              <a:rPr lang="en-US" sz="1500" err="1">
                <a:solidFill>
                  <a:srgbClr val="000000"/>
                </a:solidFill>
                <a:latin typeface="Times" pitchFamily="2" charset="0"/>
              </a:rPr>
              <a:t>lóe</a:t>
            </a:r>
            <a:r>
              <a:rPr lang="en-US" sz="1500">
                <a:solidFill>
                  <a:srgbClr val="000000"/>
                </a:solidFill>
                <a:latin typeface="Times" pitchFamily="2" charset="0"/>
              </a:rPr>
              <a:t> </a:t>
            </a:r>
            <a:r>
              <a:rPr lang="en-US" sz="1500" err="1">
                <a:solidFill>
                  <a:srgbClr val="000000"/>
                </a:solidFill>
                <a:latin typeface="Times" pitchFamily="2" charset="0"/>
              </a:rPr>
              <a:t>bê</a:t>
            </a:r>
            <a:r>
              <a:rPr lang="en-US" sz="1500">
                <a:solidFill>
                  <a:srgbClr val="000000"/>
                </a:solidFill>
                <a:latin typeface="Times" pitchFamily="2" charset="0"/>
              </a:rPr>
              <a:t>̀ </a:t>
            </a:r>
            <a:r>
              <a:rPr lang="en-US" sz="1500" err="1">
                <a:solidFill>
                  <a:srgbClr val="000000"/>
                </a:solidFill>
                <a:latin typeface="Times" pitchFamily="2" charset="0"/>
              </a:rPr>
              <a:t>mặt</a:t>
            </a:r>
            <a:r>
              <a:rPr lang="en-US" sz="1500">
                <a:solidFill>
                  <a:srgbClr val="000000"/>
                </a:solidFill>
                <a:latin typeface="Times" pitchFamily="2" charset="0"/>
              </a:rPr>
              <a:t>.</a:t>
            </a:r>
          </a:p>
        </p:txBody>
      </p:sp>
      <p:sp>
        <p:nvSpPr>
          <p:cNvPr id="29" name="TextBox 28">
            <a:extLst>
              <a:ext uri="{FF2B5EF4-FFF2-40B4-BE49-F238E27FC236}">
                <a16:creationId xmlns:a16="http://schemas.microsoft.com/office/drawing/2014/main" id="{1827B10C-2E12-1CC3-D755-3F7B9ECB5954}"/>
              </a:ext>
            </a:extLst>
          </p:cNvPr>
          <p:cNvSpPr txBox="1"/>
          <p:nvPr/>
        </p:nvSpPr>
        <p:spPr>
          <a:xfrm>
            <a:off x="3616437" y="4125288"/>
            <a:ext cx="4812673" cy="553998"/>
          </a:xfrm>
          <a:prstGeom prst="rect">
            <a:avLst/>
          </a:prstGeom>
          <a:noFill/>
        </p:spPr>
        <p:txBody>
          <a:bodyPr wrap="square">
            <a:spAutoFit/>
          </a:bodyPr>
          <a:lstStyle/>
          <a:p>
            <a:r>
              <a:rPr lang="en-US" sz="1500" err="1">
                <a:solidFill>
                  <a:srgbClr val="000000"/>
                </a:solidFill>
                <a:latin typeface="Times" pitchFamily="2" charset="0"/>
              </a:rPr>
              <a:t>Thời</a:t>
            </a:r>
            <a:r>
              <a:rPr lang="en-US" sz="1500">
                <a:solidFill>
                  <a:srgbClr val="000000"/>
                </a:solidFill>
                <a:latin typeface="Times" pitchFamily="2" charset="0"/>
              </a:rPr>
              <a:t> </a:t>
            </a:r>
            <a:r>
              <a:rPr lang="en-US" sz="1500" err="1">
                <a:solidFill>
                  <a:srgbClr val="000000"/>
                </a:solidFill>
                <a:latin typeface="Times" pitchFamily="2" charset="0"/>
              </a:rPr>
              <a:t>gian</a:t>
            </a:r>
            <a:r>
              <a:rPr lang="en-US" sz="1500">
                <a:solidFill>
                  <a:srgbClr val="000000"/>
                </a:solidFill>
                <a:latin typeface="Times" pitchFamily="2" charset="0"/>
              </a:rPr>
              <a:t> (</a:t>
            </a:r>
            <a:r>
              <a:rPr lang="en-US" sz="1500" err="1">
                <a:solidFill>
                  <a:srgbClr val="000000"/>
                </a:solidFill>
                <a:latin typeface="Times" pitchFamily="2" charset="0"/>
              </a:rPr>
              <a:t>giây</a:t>
            </a:r>
            <a:r>
              <a:rPr lang="en-US" sz="1500">
                <a:solidFill>
                  <a:srgbClr val="000000"/>
                </a:solidFill>
                <a:latin typeface="Times" pitchFamily="2" charset="0"/>
              </a:rPr>
              <a:t>), </a:t>
            </a:r>
            <a:r>
              <a:rPr lang="en-US" sz="1500" strike="noStrike" err="1">
                <a:solidFill>
                  <a:srgbClr val="000000"/>
                </a:solidFill>
                <a:effectLst/>
                <a:latin typeface="Times" pitchFamily="2" charset="0"/>
              </a:rPr>
              <a:t>cháy</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lóe</a:t>
            </a:r>
            <a:r>
              <a:rPr lang="en-US" sz="1500" strike="noStrike">
                <a:solidFill>
                  <a:srgbClr val="000000"/>
                </a:solidFill>
                <a:effectLst/>
                <a:latin typeface="Times" pitchFamily="2" charset="0"/>
              </a:rPr>
              <a:t> </a:t>
            </a:r>
            <a:r>
              <a:rPr lang="en-US" sz="1500" strike="noStrike" err="1">
                <a:solidFill>
                  <a:srgbClr val="000000"/>
                </a:solidFill>
                <a:effectLst/>
                <a:latin typeface="Times" pitchFamily="2" charset="0"/>
              </a:rPr>
              <a:t>bê</a:t>
            </a:r>
            <a:r>
              <a:rPr lang="en-US" sz="1500" strike="noStrike">
                <a:solidFill>
                  <a:srgbClr val="000000"/>
                </a:solidFill>
                <a:effectLst/>
                <a:latin typeface="Times" pitchFamily="2" charset="0"/>
              </a:rPr>
              <a:t>̀ mặt,</a:t>
            </a:r>
            <a:r>
              <a:rPr lang="en-US" sz="1500">
                <a:solidFill>
                  <a:srgbClr val="000000"/>
                </a:solidFill>
                <a:latin typeface="Times" pitchFamily="2" charset="0"/>
              </a:rPr>
              <a:t> </a:t>
            </a:r>
            <a:r>
              <a:rPr lang="en-US" sz="1500" err="1">
                <a:solidFill>
                  <a:srgbClr val="000000"/>
                </a:solidFill>
                <a:latin typeface="Times" pitchFamily="2" charset="0"/>
              </a:rPr>
              <a:t>vải</a:t>
            </a:r>
            <a:r>
              <a:rPr lang="en-US" sz="1500">
                <a:solidFill>
                  <a:srgbClr val="000000"/>
                </a:solidFill>
                <a:latin typeface="Times" pitchFamily="2" charset="0"/>
              </a:rPr>
              <a:t> </a:t>
            </a:r>
            <a:r>
              <a:rPr lang="en-US" sz="1500" err="1">
                <a:solidFill>
                  <a:srgbClr val="000000"/>
                </a:solidFill>
                <a:latin typeface="Times" pitchFamily="2" charset="0"/>
              </a:rPr>
              <a:t>nền</a:t>
            </a:r>
            <a:r>
              <a:rPr lang="en-US" sz="1500">
                <a:solidFill>
                  <a:srgbClr val="000000"/>
                </a:solidFill>
                <a:latin typeface="Times" pitchFamily="2" charset="0"/>
              </a:rPr>
              <a:t> </a:t>
            </a:r>
            <a:r>
              <a:rPr lang="en-US" sz="1500" err="1">
                <a:solidFill>
                  <a:srgbClr val="000000"/>
                </a:solidFill>
                <a:latin typeface="Times" pitchFamily="2" charset="0"/>
              </a:rPr>
              <a:t>cháy</a:t>
            </a:r>
            <a:r>
              <a:rPr lang="en-US" sz="1500">
                <a:solidFill>
                  <a:srgbClr val="000000"/>
                </a:solidFill>
                <a:latin typeface="Times" pitchFamily="2" charset="0"/>
              </a:rPr>
              <a:t> ở </a:t>
            </a:r>
            <a:r>
              <a:rPr lang="en-US" sz="1500" err="1">
                <a:solidFill>
                  <a:srgbClr val="000000"/>
                </a:solidFill>
                <a:latin typeface="Times" pitchFamily="2" charset="0"/>
              </a:rPr>
              <a:t>điểm</a:t>
            </a:r>
            <a:r>
              <a:rPr lang="en-US" sz="1500">
                <a:solidFill>
                  <a:srgbClr val="000000"/>
                </a:solidFill>
                <a:latin typeface="Times" pitchFamily="2" charset="0"/>
              </a:rPr>
              <a:t> </a:t>
            </a:r>
            <a:r>
              <a:rPr lang="en-US" sz="1500" err="1">
                <a:solidFill>
                  <a:srgbClr val="000000"/>
                </a:solidFill>
                <a:latin typeface="Times" pitchFamily="2" charset="0"/>
              </a:rPr>
              <a:t>lửa</a:t>
            </a:r>
            <a:r>
              <a:rPr lang="en-US" sz="1500">
                <a:solidFill>
                  <a:srgbClr val="000000"/>
                </a:solidFill>
                <a:latin typeface="Times" pitchFamily="2" charset="0"/>
              </a:rPr>
              <a:t> </a:t>
            </a:r>
            <a:r>
              <a:rPr lang="en-US" sz="1500" err="1">
                <a:solidFill>
                  <a:srgbClr val="000000"/>
                </a:solidFill>
                <a:latin typeface="Times" pitchFamily="2" charset="0"/>
              </a:rPr>
              <a:t>táp</a:t>
            </a:r>
            <a:r>
              <a:rPr lang="en-US" sz="1500">
                <a:solidFill>
                  <a:srgbClr val="000000"/>
                </a:solidFill>
                <a:latin typeface="Times" pitchFamily="2" charset="0"/>
              </a:rPr>
              <a:t>.</a:t>
            </a:r>
          </a:p>
        </p:txBody>
      </p:sp>
      <p:sp>
        <p:nvSpPr>
          <p:cNvPr id="30" name="TextBox 29">
            <a:extLst>
              <a:ext uri="{FF2B5EF4-FFF2-40B4-BE49-F238E27FC236}">
                <a16:creationId xmlns:a16="http://schemas.microsoft.com/office/drawing/2014/main" id="{0311BE6C-B05E-32F2-CA7B-21B8A934F7A2}"/>
              </a:ext>
            </a:extLst>
          </p:cNvPr>
          <p:cNvSpPr txBox="1"/>
          <p:nvPr/>
        </p:nvSpPr>
        <p:spPr>
          <a:xfrm>
            <a:off x="3664942" y="4578829"/>
            <a:ext cx="4612788" cy="954107"/>
          </a:xfrm>
          <a:prstGeom prst="rect">
            <a:avLst/>
          </a:prstGeom>
          <a:noFill/>
        </p:spPr>
        <p:txBody>
          <a:bodyPr wrap="square">
            <a:spAutoFit/>
          </a:bodyPr>
          <a:lstStyle/>
          <a:p>
            <a:r>
              <a:rPr lang="en-US" sz="1400" err="1">
                <a:solidFill>
                  <a:srgbClr val="000000"/>
                </a:solidFill>
                <a:latin typeface="Times" pitchFamily="2" charset="0"/>
              </a:rPr>
              <a:t>Thời</a:t>
            </a:r>
            <a:r>
              <a:rPr lang="en-US" sz="1400">
                <a:solidFill>
                  <a:srgbClr val="000000"/>
                </a:solidFill>
                <a:latin typeface="Times" pitchFamily="2" charset="0"/>
              </a:rPr>
              <a:t> </a:t>
            </a:r>
            <a:r>
              <a:rPr lang="en-US" sz="1400" err="1">
                <a:solidFill>
                  <a:srgbClr val="000000"/>
                </a:solidFill>
                <a:latin typeface="Times" pitchFamily="2" charset="0"/>
              </a:rPr>
              <a:t>gian</a:t>
            </a:r>
            <a:r>
              <a:rPr lang="en-US" sz="1400">
                <a:solidFill>
                  <a:srgbClr val="000000"/>
                </a:solidFill>
                <a:latin typeface="Times" pitchFamily="2" charset="0"/>
              </a:rPr>
              <a:t> (</a:t>
            </a:r>
            <a:r>
              <a:rPr lang="en-US" sz="1400" err="1">
                <a:solidFill>
                  <a:srgbClr val="000000"/>
                </a:solidFill>
                <a:latin typeface="Times" pitchFamily="2" charset="0"/>
              </a:rPr>
              <a:t>giây</a:t>
            </a:r>
            <a:r>
              <a:rPr lang="en-US" sz="1400">
                <a:solidFill>
                  <a:srgbClr val="000000"/>
                </a:solidFill>
                <a:latin typeface="Times" pitchFamily="2" charset="0"/>
              </a:rPr>
              <a:t>), </a:t>
            </a:r>
            <a:r>
              <a:rPr lang="en-US" sz="1400" strike="noStrike" err="1">
                <a:solidFill>
                  <a:srgbClr val="000000"/>
                </a:solidFill>
                <a:effectLst/>
                <a:latin typeface="Times" pitchFamily="2" charset="0"/>
              </a:rPr>
              <a:t>cháy</a:t>
            </a:r>
            <a:r>
              <a:rPr lang="en-US" sz="1400" strike="noStrike">
                <a:solidFill>
                  <a:srgbClr val="000000"/>
                </a:solidFill>
                <a:effectLst/>
                <a:latin typeface="Times" pitchFamily="2" charset="0"/>
              </a:rPr>
              <a:t> </a:t>
            </a:r>
            <a:r>
              <a:rPr lang="en-US" sz="1400" strike="noStrike" err="1">
                <a:solidFill>
                  <a:srgbClr val="000000"/>
                </a:solidFill>
                <a:effectLst/>
                <a:latin typeface="Times" pitchFamily="2" charset="0"/>
              </a:rPr>
              <a:t>lóe</a:t>
            </a:r>
            <a:r>
              <a:rPr lang="en-US" sz="1400" strike="noStrike">
                <a:solidFill>
                  <a:srgbClr val="000000"/>
                </a:solidFill>
                <a:effectLst/>
                <a:latin typeface="Times" pitchFamily="2" charset="0"/>
              </a:rPr>
              <a:t> </a:t>
            </a:r>
            <a:r>
              <a:rPr lang="en-US" sz="1400" strike="noStrike" err="1">
                <a:solidFill>
                  <a:srgbClr val="000000"/>
                </a:solidFill>
                <a:effectLst/>
                <a:latin typeface="Times" pitchFamily="2" charset="0"/>
              </a:rPr>
              <a:t>bê</a:t>
            </a:r>
            <a:r>
              <a:rPr lang="en-US" sz="1400" strike="noStrike">
                <a:solidFill>
                  <a:srgbClr val="000000"/>
                </a:solidFill>
                <a:effectLst/>
                <a:latin typeface="Times" pitchFamily="2" charset="0"/>
              </a:rPr>
              <a:t>̀ mặt,</a:t>
            </a:r>
            <a:r>
              <a:rPr lang="en-US" sz="1400">
                <a:solidFill>
                  <a:srgbClr val="000000"/>
                </a:solidFill>
                <a:latin typeface="Times" pitchFamily="2" charset="0"/>
              </a:rPr>
              <a:t> </a:t>
            </a:r>
            <a:r>
              <a:rPr lang="en-US" sz="1400" err="1">
                <a:solidFill>
                  <a:srgbClr val="000000"/>
                </a:solidFill>
                <a:latin typeface="Times" pitchFamily="2" charset="0"/>
              </a:rPr>
              <a:t>vải</a:t>
            </a:r>
            <a:r>
              <a:rPr lang="en-US" sz="1400">
                <a:solidFill>
                  <a:srgbClr val="000000"/>
                </a:solidFill>
                <a:latin typeface="Times" pitchFamily="2" charset="0"/>
              </a:rPr>
              <a:t> </a:t>
            </a:r>
            <a:r>
              <a:rPr lang="en-US" sz="1400" err="1">
                <a:solidFill>
                  <a:srgbClr val="000000"/>
                </a:solidFill>
                <a:latin typeface="Times" pitchFamily="2" charset="0"/>
              </a:rPr>
              <a:t>nền</a:t>
            </a:r>
            <a:r>
              <a:rPr lang="en-US" sz="1400">
                <a:solidFill>
                  <a:srgbClr val="000000"/>
                </a:solidFill>
                <a:latin typeface="Times" pitchFamily="2" charset="0"/>
              </a:rPr>
              <a:t> </a:t>
            </a:r>
            <a:r>
              <a:rPr lang="en-US" sz="1400" err="1">
                <a:solidFill>
                  <a:srgbClr val="000000"/>
                </a:solidFill>
                <a:latin typeface="Times" pitchFamily="2" charset="0"/>
              </a:rPr>
              <a:t>cháy</a:t>
            </a:r>
            <a:r>
              <a:rPr lang="en-US" sz="1400">
                <a:solidFill>
                  <a:srgbClr val="000000"/>
                </a:solidFill>
                <a:latin typeface="Times" pitchFamily="2" charset="0"/>
              </a:rPr>
              <a:t> có </a:t>
            </a:r>
            <a:r>
              <a:rPr lang="en-US" sz="1400" err="1">
                <a:solidFill>
                  <a:srgbClr val="000000"/>
                </a:solidFill>
                <a:latin typeface="Times" pitchFamily="2" charset="0"/>
              </a:rPr>
              <a:t>thê</a:t>
            </a:r>
            <a:r>
              <a:rPr lang="en-US" sz="1400">
                <a:solidFill>
                  <a:srgbClr val="000000"/>
                </a:solidFill>
                <a:latin typeface="Times" pitchFamily="2" charset="0"/>
              </a:rPr>
              <a:t>̉ từ </a:t>
            </a:r>
            <a:r>
              <a:rPr lang="en-US" sz="1400" err="1">
                <a:solidFill>
                  <a:srgbClr val="000000"/>
                </a:solidFill>
                <a:latin typeface="Times" pitchFamily="2" charset="0"/>
              </a:rPr>
              <a:t>điểm</a:t>
            </a:r>
            <a:r>
              <a:rPr lang="en-US" sz="1400">
                <a:solidFill>
                  <a:srgbClr val="000000"/>
                </a:solidFill>
                <a:latin typeface="Times" pitchFamily="2" charset="0"/>
              </a:rPr>
              <a:t> </a:t>
            </a:r>
            <a:r>
              <a:rPr lang="en-US" sz="1400" err="1">
                <a:solidFill>
                  <a:srgbClr val="000000"/>
                </a:solidFill>
                <a:latin typeface="Times" pitchFamily="2" charset="0"/>
              </a:rPr>
              <a:t>táp</a:t>
            </a:r>
            <a:r>
              <a:rPr lang="en-US" sz="1400">
                <a:solidFill>
                  <a:srgbClr val="000000"/>
                </a:solidFill>
                <a:latin typeface="Times" pitchFamily="2" charset="0"/>
              </a:rPr>
              <a:t> </a:t>
            </a:r>
            <a:r>
              <a:rPr lang="en-US" sz="1400" err="1">
                <a:solidFill>
                  <a:srgbClr val="000000"/>
                </a:solidFill>
                <a:latin typeface="Times" pitchFamily="2" charset="0"/>
              </a:rPr>
              <a:t>lửa</a:t>
            </a:r>
            <a:r>
              <a:rPr lang="en-US" sz="1400">
                <a:solidFill>
                  <a:srgbClr val="000000"/>
                </a:solidFill>
                <a:latin typeface="Times" pitchFamily="2" charset="0"/>
              </a:rPr>
              <a:t>; </a:t>
            </a:r>
            <a:r>
              <a:rPr lang="en-US" sz="1400" err="1">
                <a:solidFill>
                  <a:srgbClr val="000000"/>
                </a:solidFill>
                <a:latin typeface="Times" pitchFamily="2" charset="0"/>
              </a:rPr>
              <a:t>dấu</a:t>
            </a:r>
            <a:r>
              <a:rPr lang="en-US" sz="1400">
                <a:solidFill>
                  <a:srgbClr val="000000"/>
                </a:solidFill>
                <a:latin typeface="Times" pitchFamily="2" charset="0"/>
              </a:rPr>
              <a:t> * </a:t>
            </a:r>
            <a:r>
              <a:rPr lang="en-US" sz="1400" err="1">
                <a:solidFill>
                  <a:srgbClr val="000000"/>
                </a:solidFill>
                <a:latin typeface="Times" pitchFamily="2" charset="0"/>
              </a:rPr>
              <a:t>được</a:t>
            </a:r>
            <a:r>
              <a:rPr lang="en-US" sz="1400">
                <a:solidFill>
                  <a:srgbClr val="000000"/>
                </a:solidFill>
                <a:latin typeface="Times" pitchFamily="2" charset="0"/>
              </a:rPr>
              <a:t> kèm </a:t>
            </a:r>
            <a:r>
              <a:rPr lang="en-US" sz="1400" err="1">
                <a:solidFill>
                  <a:srgbClr val="000000"/>
                </a:solidFill>
                <a:latin typeface="Times" pitchFamily="2" charset="0"/>
              </a:rPr>
              <a:t>câu</a:t>
            </a:r>
            <a:r>
              <a:rPr lang="en-US" sz="1400">
                <a:solidFill>
                  <a:srgbClr val="000000"/>
                </a:solidFill>
                <a:latin typeface="Times" pitchFamily="2" charset="0"/>
              </a:rPr>
              <a:t> </a:t>
            </a:r>
            <a:r>
              <a:rPr lang="en-US" sz="1400" err="1">
                <a:solidFill>
                  <a:srgbClr val="000000"/>
                </a:solidFill>
                <a:latin typeface="Times" pitchFamily="2" charset="0"/>
              </a:rPr>
              <a:t>sau</a:t>
            </a:r>
            <a:r>
              <a:rPr lang="en-US" sz="1400">
                <a:solidFill>
                  <a:srgbClr val="000000"/>
                </a:solidFill>
                <a:latin typeface="Times" pitchFamily="2" charset="0"/>
              </a:rPr>
              <a:t> </a:t>
            </a:r>
            <a:r>
              <a:rPr lang="en-US" sz="1400" err="1">
                <a:solidFill>
                  <a:srgbClr val="000000"/>
                </a:solidFill>
                <a:latin typeface="Times" pitchFamily="2" charset="0"/>
              </a:rPr>
              <a:t>nếu</a:t>
            </a:r>
            <a:r>
              <a:rPr lang="en-US" sz="1400">
                <a:solidFill>
                  <a:srgbClr val="000000"/>
                </a:solidFill>
                <a:latin typeface="Times" pitchFamily="2" charset="0"/>
              </a:rPr>
              <a:t> có </a:t>
            </a:r>
            <a:r>
              <a:rPr lang="en-US" sz="1400" err="1">
                <a:solidFill>
                  <a:srgbClr val="000000"/>
                </a:solidFill>
                <a:latin typeface="Times" pitchFamily="2" charset="0"/>
              </a:rPr>
              <a:t>câu</a:t>
            </a:r>
            <a:r>
              <a:rPr lang="en-US" sz="1400">
                <a:solidFill>
                  <a:srgbClr val="000000"/>
                </a:solidFill>
                <a:latin typeface="Times" pitchFamily="2" charset="0"/>
              </a:rPr>
              <a:t> </a:t>
            </a:r>
            <a:r>
              <a:rPr lang="en-US" sz="1400" err="1">
                <a:solidFill>
                  <a:srgbClr val="000000"/>
                </a:solidFill>
                <a:latin typeface="Times" pitchFamily="2" charset="0"/>
              </a:rPr>
              <a:t>hỏi</a:t>
            </a:r>
            <a:r>
              <a:rPr lang="en-US" sz="1400">
                <a:solidFill>
                  <a:srgbClr val="000000"/>
                </a:solidFill>
                <a:latin typeface="Times" pitchFamily="2" charset="0"/>
              </a:rPr>
              <a:t> </a:t>
            </a:r>
            <a:r>
              <a:rPr lang="en-US" sz="1400" err="1">
                <a:solidFill>
                  <a:srgbClr val="000000"/>
                </a:solidFill>
                <a:latin typeface="Times" pitchFamily="2" charset="0"/>
              </a:rPr>
              <a:t>vê</a:t>
            </a:r>
            <a:r>
              <a:rPr lang="en-US" sz="1400">
                <a:solidFill>
                  <a:srgbClr val="000000"/>
                </a:solidFill>
                <a:latin typeface="Times" pitchFamily="2" charset="0"/>
              </a:rPr>
              <a:t>̀ </a:t>
            </a:r>
            <a:r>
              <a:rPr lang="en-US" sz="1400" err="1">
                <a:solidFill>
                  <a:srgbClr val="000000"/>
                </a:solidFill>
                <a:latin typeface="Times" pitchFamily="2" charset="0"/>
              </a:rPr>
              <a:t>nơi</a:t>
            </a:r>
            <a:r>
              <a:rPr lang="en-US" sz="1400">
                <a:solidFill>
                  <a:srgbClr val="000000"/>
                </a:solidFill>
                <a:latin typeface="Times" pitchFamily="2" charset="0"/>
              </a:rPr>
              <a:t> </a:t>
            </a:r>
            <a:r>
              <a:rPr lang="en-US" sz="1400" err="1">
                <a:solidFill>
                  <a:srgbClr val="000000"/>
                </a:solidFill>
                <a:latin typeface="Times" pitchFamily="2" charset="0"/>
              </a:rPr>
              <a:t>xuất</a:t>
            </a:r>
            <a:r>
              <a:rPr lang="en-US" sz="1400">
                <a:solidFill>
                  <a:srgbClr val="000000"/>
                </a:solidFill>
                <a:latin typeface="Times" pitchFamily="2" charset="0"/>
              </a:rPr>
              <a:t> </a:t>
            </a:r>
            <a:r>
              <a:rPr lang="en-US" sz="1400" err="1">
                <a:solidFill>
                  <a:srgbClr val="000000"/>
                </a:solidFill>
                <a:latin typeface="Times" pitchFamily="2" charset="0"/>
              </a:rPr>
              <a:t>phát</a:t>
            </a:r>
            <a:r>
              <a:rPr lang="en-US" sz="1400">
                <a:solidFill>
                  <a:srgbClr val="000000"/>
                </a:solidFill>
                <a:latin typeface="Times" pitchFamily="2" charset="0"/>
              </a:rPr>
              <a:t> </a:t>
            </a:r>
            <a:r>
              <a:rPr lang="en-US" sz="1400" err="1">
                <a:solidFill>
                  <a:srgbClr val="000000"/>
                </a:solidFill>
                <a:latin typeface="Times" pitchFamily="2" charset="0"/>
              </a:rPr>
              <a:t>cháy</a:t>
            </a:r>
            <a:r>
              <a:rPr lang="en-US" sz="1400">
                <a:solidFill>
                  <a:srgbClr val="000000"/>
                </a:solidFill>
                <a:latin typeface="Times" pitchFamily="2" charset="0"/>
              </a:rPr>
              <a:t> </a:t>
            </a:r>
            <a:r>
              <a:rPr lang="en-US" sz="1400" err="1">
                <a:solidFill>
                  <a:srgbClr val="000000"/>
                </a:solidFill>
                <a:latin typeface="Times" pitchFamily="2" charset="0"/>
              </a:rPr>
              <a:t>vải</a:t>
            </a:r>
            <a:r>
              <a:rPr lang="en-US" sz="1400">
                <a:solidFill>
                  <a:srgbClr val="000000"/>
                </a:solidFill>
                <a:latin typeface="Times" pitchFamily="2" charset="0"/>
              </a:rPr>
              <a:t> </a:t>
            </a:r>
            <a:r>
              <a:rPr lang="en-US" sz="1400" err="1">
                <a:solidFill>
                  <a:srgbClr val="000000"/>
                </a:solidFill>
                <a:latin typeface="Times" pitchFamily="2" charset="0"/>
              </a:rPr>
              <a:t>nền</a:t>
            </a:r>
            <a:r>
              <a:rPr lang="en-US" sz="1400">
                <a:solidFill>
                  <a:srgbClr val="000000"/>
                </a:solidFill>
                <a:latin typeface="Times" pitchFamily="2" charset="0"/>
              </a:rPr>
              <a:t> : </a:t>
            </a:r>
            <a:r>
              <a:rPr lang="en-US" sz="1400" i="1" err="1">
                <a:solidFill>
                  <a:srgbClr val="000000"/>
                </a:solidFill>
                <a:latin typeface="Times" pitchFamily="2" charset="0"/>
              </a:rPr>
              <a:t>Không</a:t>
            </a:r>
            <a:r>
              <a:rPr lang="en-US" sz="1400" i="1">
                <a:solidFill>
                  <a:srgbClr val="000000"/>
                </a:solidFill>
                <a:latin typeface="Times" pitchFamily="2" charset="0"/>
              </a:rPr>
              <a:t> </a:t>
            </a:r>
            <a:r>
              <a:rPr lang="en-US" sz="1400" i="1" err="1">
                <a:solidFill>
                  <a:srgbClr val="000000"/>
                </a:solidFill>
                <a:latin typeface="Times" pitchFamily="2" charset="0"/>
              </a:rPr>
              <a:t>thê</a:t>
            </a:r>
            <a:r>
              <a:rPr lang="en-US" sz="1400" i="1">
                <a:solidFill>
                  <a:srgbClr val="000000"/>
                </a:solidFill>
                <a:latin typeface="Times" pitchFamily="2" charset="0"/>
              </a:rPr>
              <a:t>̉ </a:t>
            </a:r>
            <a:r>
              <a:rPr lang="en-US" sz="1400" i="1" err="1">
                <a:solidFill>
                  <a:srgbClr val="000000"/>
                </a:solidFill>
                <a:latin typeface="Times" pitchFamily="2" charset="0"/>
              </a:rPr>
              <a:t>xác</a:t>
            </a:r>
            <a:r>
              <a:rPr lang="en-US" sz="1400" i="1">
                <a:solidFill>
                  <a:srgbClr val="000000"/>
                </a:solidFill>
                <a:latin typeface="Times" pitchFamily="2" charset="0"/>
              </a:rPr>
              <a:t> </a:t>
            </a:r>
            <a:r>
              <a:rPr lang="en-US" sz="1400" i="1" err="1">
                <a:solidFill>
                  <a:srgbClr val="000000"/>
                </a:solidFill>
                <a:latin typeface="Times" pitchFamily="2" charset="0"/>
              </a:rPr>
              <a:t>định</a:t>
            </a:r>
            <a:r>
              <a:rPr lang="en-US" sz="1400" i="1">
                <a:solidFill>
                  <a:srgbClr val="000000"/>
                </a:solidFill>
                <a:latin typeface="Times" pitchFamily="2" charset="0"/>
              </a:rPr>
              <a:t> </a:t>
            </a:r>
            <a:r>
              <a:rPr lang="en-US" sz="1400" i="1" err="1">
                <a:solidFill>
                  <a:srgbClr val="000000"/>
                </a:solidFill>
                <a:latin typeface="Times" pitchFamily="2" charset="0"/>
              </a:rPr>
              <a:t>chắc</a:t>
            </a:r>
            <a:r>
              <a:rPr lang="en-US" sz="1400" i="1">
                <a:solidFill>
                  <a:srgbClr val="000000"/>
                </a:solidFill>
                <a:latin typeface="Times" pitchFamily="2" charset="0"/>
              </a:rPr>
              <a:t> </a:t>
            </a:r>
            <a:r>
              <a:rPr lang="en-US" sz="1400" i="1" err="1">
                <a:solidFill>
                  <a:srgbClr val="000000"/>
                </a:solidFill>
                <a:latin typeface="Times" pitchFamily="2" charset="0"/>
              </a:rPr>
              <a:t>chắn</a:t>
            </a:r>
            <a:r>
              <a:rPr lang="en-US" sz="1400" i="1">
                <a:solidFill>
                  <a:srgbClr val="000000"/>
                </a:solidFill>
                <a:latin typeface="Times" pitchFamily="2" charset="0"/>
              </a:rPr>
              <a:t> </a:t>
            </a:r>
            <a:r>
              <a:rPr lang="en-US" sz="1400" i="1" err="1">
                <a:solidFill>
                  <a:srgbClr val="000000"/>
                </a:solidFill>
                <a:latin typeface="Times" pitchFamily="2" charset="0"/>
              </a:rPr>
              <a:t>vê</a:t>
            </a:r>
            <a:r>
              <a:rPr lang="en-US" sz="1400" i="1">
                <a:solidFill>
                  <a:srgbClr val="000000"/>
                </a:solidFill>
                <a:latin typeface="Times" pitchFamily="2" charset="0"/>
              </a:rPr>
              <a:t>̀ </a:t>
            </a:r>
            <a:r>
              <a:rPr lang="en-US" sz="1400" i="1" err="1">
                <a:solidFill>
                  <a:srgbClr val="000000"/>
                </a:solidFill>
                <a:latin typeface="Times" pitchFamily="2" charset="0"/>
              </a:rPr>
              <a:t>nơi</a:t>
            </a:r>
            <a:r>
              <a:rPr lang="en-US" sz="1400" i="1">
                <a:solidFill>
                  <a:srgbClr val="000000"/>
                </a:solidFill>
                <a:latin typeface="Times" pitchFamily="2" charset="0"/>
              </a:rPr>
              <a:t> </a:t>
            </a:r>
            <a:r>
              <a:rPr lang="en-US" sz="1400" i="1" err="1">
                <a:solidFill>
                  <a:srgbClr val="000000"/>
                </a:solidFill>
                <a:latin typeface="Times" pitchFamily="2" charset="0"/>
              </a:rPr>
              <a:t>xuất</a:t>
            </a:r>
            <a:r>
              <a:rPr lang="en-US" sz="1400" i="1">
                <a:solidFill>
                  <a:srgbClr val="000000"/>
                </a:solidFill>
                <a:latin typeface="Times" pitchFamily="2" charset="0"/>
              </a:rPr>
              <a:t> </a:t>
            </a:r>
            <a:r>
              <a:rPr lang="en-US" sz="1400" i="1" err="1">
                <a:solidFill>
                  <a:srgbClr val="000000"/>
                </a:solidFill>
                <a:latin typeface="Times" pitchFamily="2" charset="0"/>
              </a:rPr>
              <a:t>phát</a:t>
            </a:r>
            <a:r>
              <a:rPr lang="en-US" sz="1400" i="1">
                <a:solidFill>
                  <a:srgbClr val="000000"/>
                </a:solidFill>
                <a:latin typeface="Times" pitchFamily="2" charset="0"/>
              </a:rPr>
              <a:t> </a:t>
            </a:r>
            <a:r>
              <a:rPr lang="en-US" sz="1400" i="1" err="1">
                <a:solidFill>
                  <a:srgbClr val="000000"/>
                </a:solidFill>
                <a:latin typeface="Times" pitchFamily="2" charset="0"/>
              </a:rPr>
              <a:t>cháy</a:t>
            </a:r>
            <a:r>
              <a:rPr lang="en-US" sz="1400" i="1">
                <a:solidFill>
                  <a:srgbClr val="000000"/>
                </a:solidFill>
                <a:latin typeface="Times" pitchFamily="2" charset="0"/>
              </a:rPr>
              <a:t> </a:t>
            </a:r>
            <a:r>
              <a:rPr lang="en-US" sz="1400" i="1" err="1">
                <a:solidFill>
                  <a:srgbClr val="000000"/>
                </a:solidFill>
                <a:latin typeface="Times" pitchFamily="2" charset="0"/>
              </a:rPr>
              <a:t>vải</a:t>
            </a:r>
            <a:r>
              <a:rPr lang="en-US" sz="1400" i="1">
                <a:solidFill>
                  <a:srgbClr val="000000"/>
                </a:solidFill>
                <a:latin typeface="Times" pitchFamily="2" charset="0"/>
              </a:rPr>
              <a:t> </a:t>
            </a:r>
            <a:r>
              <a:rPr lang="en-US" sz="1400" i="1" err="1">
                <a:solidFill>
                  <a:srgbClr val="000000"/>
                </a:solidFill>
                <a:latin typeface="Times" pitchFamily="2" charset="0"/>
              </a:rPr>
              <a:t>nền</a:t>
            </a:r>
            <a:r>
              <a:rPr lang="en-US" sz="1400" i="1">
                <a:solidFill>
                  <a:srgbClr val="000000"/>
                </a:solidFill>
                <a:latin typeface="Times" pitchFamily="2" charset="0"/>
              </a:rPr>
              <a:t>.</a:t>
            </a:r>
          </a:p>
        </p:txBody>
      </p:sp>
      <p:sp>
        <p:nvSpPr>
          <p:cNvPr id="31" name="TextBox 30">
            <a:extLst>
              <a:ext uri="{FF2B5EF4-FFF2-40B4-BE49-F238E27FC236}">
                <a16:creationId xmlns:a16="http://schemas.microsoft.com/office/drawing/2014/main" id="{90E66523-D2B5-2E7F-C422-515AD5B23F30}"/>
              </a:ext>
            </a:extLst>
          </p:cNvPr>
          <p:cNvSpPr txBox="1"/>
          <p:nvPr/>
        </p:nvSpPr>
        <p:spPr>
          <a:xfrm>
            <a:off x="3605913" y="5763014"/>
            <a:ext cx="6086627" cy="553998"/>
          </a:xfrm>
          <a:prstGeom prst="rect">
            <a:avLst/>
          </a:prstGeom>
          <a:noFill/>
        </p:spPr>
        <p:txBody>
          <a:bodyPr wrap="square">
            <a:spAutoFit/>
          </a:bodyPr>
          <a:lstStyle/>
          <a:p>
            <a:r>
              <a:rPr lang="en-US" sz="1500" err="1">
                <a:solidFill>
                  <a:srgbClr val="000000"/>
                </a:solidFill>
                <a:latin typeface="Times" pitchFamily="2" charset="0"/>
              </a:rPr>
              <a:t>Kết</a:t>
            </a:r>
            <a:r>
              <a:rPr lang="en-US" sz="1500">
                <a:solidFill>
                  <a:srgbClr val="000000"/>
                </a:solidFill>
                <a:latin typeface="Times" pitchFamily="2" charset="0"/>
              </a:rPr>
              <a:t> quả </a:t>
            </a:r>
            <a:r>
              <a:rPr lang="en-US" sz="1500" i="1" err="1">
                <a:solidFill>
                  <a:srgbClr val="000000"/>
                </a:solidFill>
                <a:latin typeface="Times" pitchFamily="2" charset="0"/>
              </a:rPr>
              <a:t>SFBBpoi</a:t>
            </a:r>
            <a:r>
              <a:rPr lang="en-US" sz="1500">
                <a:solidFill>
                  <a:srgbClr val="000000"/>
                </a:solidFill>
                <a:latin typeface="Times" pitchFamily="2" charset="0"/>
              </a:rPr>
              <a:t> hay </a:t>
            </a:r>
            <a:r>
              <a:rPr lang="en-US" sz="1500" i="1" err="1">
                <a:solidFill>
                  <a:srgbClr val="000000"/>
                </a:solidFill>
                <a:latin typeface="Times" pitchFamily="2" charset="0"/>
              </a:rPr>
              <a:t>SFBBpoi</a:t>
            </a:r>
            <a:r>
              <a:rPr lang="en-US" sz="1500" i="1">
                <a:solidFill>
                  <a:srgbClr val="000000"/>
                </a:solidFill>
                <a:latin typeface="Times" pitchFamily="2" charset="0"/>
              </a:rPr>
              <a:t>* </a:t>
            </a:r>
            <a:r>
              <a:rPr lang="en-US" sz="1500" err="1">
                <a:solidFill>
                  <a:srgbClr val="000000"/>
                </a:solidFill>
                <a:latin typeface="Times" pitchFamily="2" charset="0"/>
              </a:rPr>
              <a:t>không</a:t>
            </a:r>
            <a:r>
              <a:rPr lang="en-US" sz="1500">
                <a:solidFill>
                  <a:srgbClr val="000000"/>
                </a:solidFill>
                <a:latin typeface="Times" pitchFamily="2" charset="0"/>
              </a:rPr>
              <a:t> </a:t>
            </a:r>
            <a:r>
              <a:rPr lang="en-US" sz="1500" err="1">
                <a:solidFill>
                  <a:srgbClr val="000000"/>
                </a:solidFill>
                <a:latin typeface="Times" pitchFamily="2" charset="0"/>
              </a:rPr>
              <a:t>được</a:t>
            </a:r>
            <a:r>
              <a:rPr lang="en-US" sz="1500">
                <a:solidFill>
                  <a:srgbClr val="000000"/>
                </a:solidFill>
                <a:latin typeface="Times" pitchFamily="2" charset="0"/>
              </a:rPr>
              <a:t> </a:t>
            </a:r>
            <a:r>
              <a:rPr lang="en-US" sz="1500" err="1">
                <a:solidFill>
                  <a:srgbClr val="000000"/>
                </a:solidFill>
                <a:latin typeface="Times" pitchFamily="2" charset="0"/>
              </a:rPr>
              <a:t>xem</a:t>
            </a:r>
            <a:r>
              <a:rPr lang="en-US" sz="1500">
                <a:solidFill>
                  <a:srgbClr val="000000"/>
                </a:solidFill>
                <a:latin typeface="Times" pitchFamily="2" charset="0"/>
              </a:rPr>
              <a:t> là </a:t>
            </a:r>
            <a:r>
              <a:rPr lang="en-US" sz="1500" err="1">
                <a:solidFill>
                  <a:srgbClr val="000000"/>
                </a:solidFill>
                <a:latin typeface="Times" pitchFamily="2" charset="0"/>
              </a:rPr>
              <a:t>cháy</a:t>
            </a:r>
            <a:r>
              <a:rPr lang="en-US" sz="1500">
                <a:solidFill>
                  <a:srgbClr val="000000"/>
                </a:solidFill>
                <a:latin typeface="Times" pitchFamily="2" charset="0"/>
              </a:rPr>
              <a:t> </a:t>
            </a:r>
            <a:r>
              <a:rPr lang="en-US" sz="1500" err="1">
                <a:solidFill>
                  <a:srgbClr val="000000"/>
                </a:solidFill>
                <a:latin typeface="Times" pitchFamily="2" charset="0"/>
              </a:rPr>
              <a:t>vải</a:t>
            </a:r>
            <a:r>
              <a:rPr lang="en-US" sz="1500">
                <a:solidFill>
                  <a:srgbClr val="000000"/>
                </a:solidFill>
                <a:latin typeface="Times" pitchFamily="2" charset="0"/>
              </a:rPr>
              <a:t> </a:t>
            </a:r>
            <a:r>
              <a:rPr lang="en-US" sz="1500" err="1">
                <a:solidFill>
                  <a:srgbClr val="000000"/>
                </a:solidFill>
                <a:latin typeface="Times" pitchFamily="2" charset="0"/>
              </a:rPr>
              <a:t>nền</a:t>
            </a:r>
            <a:r>
              <a:rPr lang="en-US" sz="1500">
                <a:solidFill>
                  <a:srgbClr val="000000"/>
                </a:solidFill>
                <a:latin typeface="Times" pitchFamily="2" charset="0"/>
              </a:rPr>
              <a:t> </a:t>
            </a:r>
            <a:r>
              <a:rPr lang="en-US" sz="1500" err="1">
                <a:solidFill>
                  <a:srgbClr val="000000"/>
                </a:solidFill>
                <a:latin typeface="Times" pitchFamily="2" charset="0"/>
              </a:rPr>
              <a:t>theo</a:t>
            </a:r>
            <a:r>
              <a:rPr lang="en-US" sz="1500">
                <a:solidFill>
                  <a:srgbClr val="000000"/>
                </a:solidFill>
                <a:latin typeface="Times" pitchFamily="2" charset="0"/>
              </a:rPr>
              <a:t> </a:t>
            </a:r>
            <a:r>
              <a:rPr lang="en-US" sz="1500" err="1">
                <a:solidFill>
                  <a:srgbClr val="000000"/>
                </a:solidFill>
                <a:latin typeface="Times" pitchFamily="2" charset="0"/>
              </a:rPr>
              <a:t>cách</a:t>
            </a:r>
            <a:r>
              <a:rPr lang="en-US" sz="1500">
                <a:solidFill>
                  <a:srgbClr val="000000"/>
                </a:solidFill>
                <a:latin typeface="Times" pitchFamily="2" charset="0"/>
              </a:rPr>
              <a:t> </a:t>
            </a:r>
            <a:r>
              <a:rPr lang="en-US" sz="1500" err="1">
                <a:solidFill>
                  <a:srgbClr val="000000"/>
                </a:solidFill>
                <a:latin typeface="Times" pitchFamily="2" charset="0"/>
              </a:rPr>
              <a:t>hiểu</a:t>
            </a:r>
            <a:r>
              <a:rPr lang="en-US" sz="1500">
                <a:solidFill>
                  <a:srgbClr val="000000"/>
                </a:solidFill>
                <a:latin typeface="Times" pitchFamily="2" charset="0"/>
              </a:rPr>
              <a:t> </a:t>
            </a:r>
            <a:r>
              <a:rPr lang="en-US" sz="1500" err="1">
                <a:solidFill>
                  <a:srgbClr val="000000"/>
                </a:solidFill>
                <a:latin typeface="Times" pitchFamily="2" charset="0"/>
              </a:rPr>
              <a:t>hiện</a:t>
            </a:r>
            <a:r>
              <a:rPr lang="en-US" sz="1500">
                <a:solidFill>
                  <a:srgbClr val="000000"/>
                </a:solidFill>
                <a:latin typeface="Times" pitchFamily="2" charset="0"/>
              </a:rPr>
              <a:t> nay </a:t>
            </a:r>
            <a:r>
              <a:rPr lang="en-US" sz="1500" err="1">
                <a:solidFill>
                  <a:srgbClr val="000000"/>
                </a:solidFill>
                <a:latin typeface="Times" pitchFamily="2" charset="0"/>
              </a:rPr>
              <a:t>của</a:t>
            </a:r>
            <a:r>
              <a:rPr lang="en-US" sz="1500">
                <a:solidFill>
                  <a:srgbClr val="000000"/>
                </a:solidFill>
                <a:latin typeface="Times" pitchFamily="2" charset="0"/>
              </a:rPr>
              <a:t> 16 CFR </a:t>
            </a:r>
            <a:r>
              <a:rPr lang="en-US" sz="1500" err="1">
                <a:solidFill>
                  <a:srgbClr val="000000"/>
                </a:solidFill>
                <a:latin typeface="Times" pitchFamily="2" charset="0"/>
              </a:rPr>
              <a:t>Phần</a:t>
            </a:r>
            <a:r>
              <a:rPr lang="en-US" sz="1500">
                <a:solidFill>
                  <a:srgbClr val="000000"/>
                </a:solidFill>
                <a:latin typeface="Times" pitchFamily="2" charset="0"/>
              </a:rPr>
              <a:t> 1610.</a:t>
            </a:r>
          </a:p>
        </p:txBody>
      </p:sp>
      <p:sp>
        <p:nvSpPr>
          <p:cNvPr id="4" name="TextBox 3">
            <a:extLst>
              <a:ext uri="{FF2B5EF4-FFF2-40B4-BE49-F238E27FC236}">
                <a16:creationId xmlns:a16="http://schemas.microsoft.com/office/drawing/2014/main" id="{7F6035DB-7F80-DD6D-2FD1-CB99E838169A}"/>
              </a:ext>
            </a:extLst>
          </p:cNvPr>
          <p:cNvSpPr txBox="1"/>
          <p:nvPr/>
        </p:nvSpPr>
        <p:spPr>
          <a:xfrm>
            <a:off x="2452650" y="4248853"/>
            <a:ext cx="1274753" cy="307777"/>
          </a:xfrm>
          <a:prstGeom prst="rect">
            <a:avLst/>
          </a:prstGeom>
          <a:noFill/>
        </p:spPr>
        <p:txBody>
          <a:bodyPr wrap="square">
            <a:spAutoFit/>
          </a:bodyPr>
          <a:lstStyle/>
          <a:p>
            <a:pPr algn="ctr"/>
            <a:r>
              <a:rPr lang="en-US" sz="1400" b="1">
                <a:solidFill>
                  <a:srgbClr val="000000"/>
                </a:solidFill>
                <a:latin typeface="Times" pitchFamily="2" charset="0"/>
              </a:rPr>
              <a:t>_._ </a:t>
            </a:r>
            <a:r>
              <a:rPr lang="en-US" sz="1400" b="1" err="1">
                <a:solidFill>
                  <a:srgbClr val="000000"/>
                </a:solidFill>
                <a:latin typeface="Times" pitchFamily="2" charset="0"/>
              </a:rPr>
              <a:t>SFBBpoi</a:t>
            </a:r>
            <a:endParaRPr lang="en-US" sz="1400" b="1">
              <a:solidFill>
                <a:srgbClr val="000000"/>
              </a:solidFill>
              <a:latin typeface="Times" pitchFamily="2" charset="0"/>
            </a:endParaRPr>
          </a:p>
        </p:txBody>
      </p:sp>
      <p:sp>
        <p:nvSpPr>
          <p:cNvPr id="8" name="TextBox 7">
            <a:extLst>
              <a:ext uri="{FF2B5EF4-FFF2-40B4-BE49-F238E27FC236}">
                <a16:creationId xmlns:a16="http://schemas.microsoft.com/office/drawing/2014/main" id="{EC790613-0727-52C2-65A5-9B46B9557A1E}"/>
              </a:ext>
            </a:extLst>
          </p:cNvPr>
          <p:cNvSpPr txBox="1"/>
          <p:nvPr/>
        </p:nvSpPr>
        <p:spPr>
          <a:xfrm>
            <a:off x="2382848" y="4953849"/>
            <a:ext cx="1414356" cy="307777"/>
          </a:xfrm>
          <a:prstGeom prst="rect">
            <a:avLst/>
          </a:prstGeom>
          <a:noFill/>
        </p:spPr>
        <p:txBody>
          <a:bodyPr wrap="square">
            <a:spAutoFit/>
          </a:bodyPr>
          <a:lstStyle/>
          <a:p>
            <a:pPr algn="ctr"/>
            <a:r>
              <a:rPr lang="en-US" sz="1400" b="1">
                <a:solidFill>
                  <a:srgbClr val="000000"/>
                </a:solidFill>
                <a:latin typeface="Times" pitchFamily="2" charset="0"/>
              </a:rPr>
              <a:t>_._ </a:t>
            </a:r>
            <a:r>
              <a:rPr lang="en-US" sz="1400" b="1" err="1">
                <a:solidFill>
                  <a:srgbClr val="000000"/>
                </a:solidFill>
                <a:latin typeface="Times" pitchFamily="2" charset="0"/>
              </a:rPr>
              <a:t>SFBBpoi</a:t>
            </a:r>
            <a:r>
              <a:rPr lang="en-US" sz="1400" b="1">
                <a:solidFill>
                  <a:srgbClr val="000000"/>
                </a:solidFill>
                <a:latin typeface="Times" pitchFamily="2" charset="0"/>
              </a:rPr>
              <a:t>*</a:t>
            </a:r>
          </a:p>
        </p:txBody>
      </p:sp>
      <p:sp>
        <p:nvSpPr>
          <p:cNvPr id="10" name="TextBox 9">
            <a:extLst>
              <a:ext uri="{FF2B5EF4-FFF2-40B4-BE49-F238E27FC236}">
                <a16:creationId xmlns:a16="http://schemas.microsoft.com/office/drawing/2014/main" id="{098BEF96-861C-DDF6-E4E0-0F69E68374EC}"/>
              </a:ext>
            </a:extLst>
          </p:cNvPr>
          <p:cNvSpPr txBox="1"/>
          <p:nvPr/>
        </p:nvSpPr>
        <p:spPr>
          <a:xfrm>
            <a:off x="2625669" y="2698581"/>
            <a:ext cx="928715" cy="307777"/>
          </a:xfrm>
          <a:prstGeom prst="rect">
            <a:avLst/>
          </a:prstGeom>
          <a:noFill/>
        </p:spPr>
        <p:txBody>
          <a:bodyPr wrap="square">
            <a:spAutoFit/>
          </a:bodyPr>
          <a:lstStyle/>
          <a:p>
            <a:pPr algn="ctr"/>
            <a:r>
              <a:rPr lang="en-US" sz="1400" b="1">
                <a:solidFill>
                  <a:srgbClr val="000000"/>
                </a:solidFill>
                <a:latin typeface="Times" pitchFamily="2" charset="0"/>
              </a:rPr>
              <a:t>SF poi</a:t>
            </a:r>
          </a:p>
        </p:txBody>
      </p:sp>
      <p:sp>
        <p:nvSpPr>
          <p:cNvPr id="24" name="TextBox 23">
            <a:extLst>
              <a:ext uri="{FF2B5EF4-FFF2-40B4-BE49-F238E27FC236}">
                <a16:creationId xmlns:a16="http://schemas.microsoft.com/office/drawing/2014/main" id="{C117A346-4805-1D35-6184-86289815C2BD}"/>
              </a:ext>
            </a:extLst>
          </p:cNvPr>
          <p:cNvSpPr txBox="1"/>
          <p:nvPr/>
        </p:nvSpPr>
        <p:spPr>
          <a:xfrm>
            <a:off x="2625669" y="2405414"/>
            <a:ext cx="928715" cy="307777"/>
          </a:xfrm>
          <a:prstGeom prst="rect">
            <a:avLst/>
          </a:prstGeom>
          <a:noFill/>
        </p:spPr>
        <p:txBody>
          <a:bodyPr wrap="square">
            <a:spAutoFit/>
          </a:bodyPr>
          <a:lstStyle/>
          <a:p>
            <a:pPr algn="ctr"/>
            <a:r>
              <a:rPr lang="en-US" sz="1400" b="1">
                <a:solidFill>
                  <a:srgbClr val="000000"/>
                </a:solidFill>
                <a:latin typeface="Times" pitchFamily="2" charset="0"/>
              </a:rPr>
              <a:t>SF pw</a:t>
            </a:r>
          </a:p>
        </p:txBody>
      </p:sp>
      <p:sp>
        <p:nvSpPr>
          <p:cNvPr id="25" name="TextBox 24">
            <a:extLst>
              <a:ext uri="{FF2B5EF4-FFF2-40B4-BE49-F238E27FC236}">
                <a16:creationId xmlns:a16="http://schemas.microsoft.com/office/drawing/2014/main" id="{886D0AC5-ADFB-6376-2D7C-7EDA9FBCFC3B}"/>
              </a:ext>
            </a:extLst>
          </p:cNvPr>
          <p:cNvSpPr txBox="1"/>
          <p:nvPr/>
        </p:nvSpPr>
        <p:spPr>
          <a:xfrm>
            <a:off x="2625669" y="2182049"/>
            <a:ext cx="928715" cy="307777"/>
          </a:xfrm>
          <a:prstGeom prst="rect">
            <a:avLst/>
          </a:prstGeom>
          <a:noFill/>
        </p:spPr>
        <p:txBody>
          <a:bodyPr wrap="square">
            <a:spAutoFit/>
          </a:bodyPr>
          <a:lstStyle/>
          <a:p>
            <a:pPr algn="ctr"/>
            <a:r>
              <a:rPr lang="en-US" sz="1400" b="1">
                <a:solidFill>
                  <a:srgbClr val="000000"/>
                </a:solidFill>
                <a:latin typeface="Times" pitchFamily="2" charset="0"/>
              </a:rPr>
              <a:t>SF </a:t>
            </a:r>
            <a:r>
              <a:rPr lang="en-US" sz="1400" b="1" err="1">
                <a:solidFill>
                  <a:srgbClr val="000000"/>
                </a:solidFill>
                <a:latin typeface="Times" pitchFamily="2" charset="0"/>
              </a:rPr>
              <a:t>uc</a:t>
            </a:r>
            <a:endParaRPr lang="en-US" sz="1400" b="1">
              <a:solidFill>
                <a:srgbClr val="000000"/>
              </a:solidFill>
              <a:latin typeface="Times" pitchFamily="2" charset="0"/>
            </a:endParaRPr>
          </a:p>
        </p:txBody>
      </p:sp>
      <p:pic>
        <p:nvPicPr>
          <p:cNvPr id="3072" name="final slide 14">
            <a:hlinkClick r:id="" action="ppaction://media"/>
            <a:extLst>
              <a:ext uri="{FF2B5EF4-FFF2-40B4-BE49-F238E27FC236}">
                <a16:creationId xmlns:a16="http://schemas.microsoft.com/office/drawing/2014/main" id="{4ED8993C-EB02-CD17-00E7-EB35D121025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944433157"/>
      </p:ext>
    </p:extLst>
  </p:cSld>
  <p:clrMapOvr>
    <a:masterClrMapping/>
  </p:clrMapOvr>
  <mc:AlternateContent xmlns:mc="http://schemas.openxmlformats.org/markup-compatibility/2006" xmlns:p14="http://schemas.microsoft.com/office/powerpoint/2010/main">
    <mc:Choice Requires="p14">
      <p:transition spd="slow" p14:dur="2000" advTm="76199"/>
    </mc:Choice>
    <mc:Fallback xmlns="">
      <p:transition spd="slow" advTm="761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199" fill="hold"/>
                                        <p:tgtEl>
                                          <p:spTgt spid="307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07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Vải may mặc</a:t>
            </a:r>
          </a:p>
        </p:txBody>
      </p:sp>
      <p:sp>
        <p:nvSpPr>
          <p:cNvPr id="3" name="Content Placeholder 2"/>
          <p:cNvSpPr>
            <a:spLocks noGrp="1"/>
          </p:cNvSpPr>
          <p:nvPr>
            <p:ph idx="1"/>
          </p:nvPr>
        </p:nvSpPr>
        <p:spPr>
          <a:xfrm>
            <a:off x="515815" y="1336431"/>
            <a:ext cx="6267939" cy="4692040"/>
          </a:xfrm>
        </p:spPr>
        <p:txBody>
          <a:bodyPr>
            <a:normAutofit/>
          </a:bodyPr>
          <a:lstStyle/>
          <a:p>
            <a:pPr marL="457200" indent="-457200">
              <a:buFont typeface="Arial" panose="020B0604020202020204" pitchFamily="34" charset="0"/>
              <a:buChar char="•"/>
            </a:pPr>
            <a:r>
              <a:rPr lang="en-US" sz="2800" err="1">
                <a:solidFill>
                  <a:srgbClr val="4C4C4C"/>
                </a:solidFill>
              </a:rPr>
              <a:t>Các</a:t>
            </a:r>
            <a:r>
              <a:rPr lang="en-US" sz="2800">
                <a:solidFill>
                  <a:srgbClr val="4C4C4C"/>
                </a:solidFill>
              </a:rPr>
              <a:t> </a:t>
            </a:r>
            <a:r>
              <a:rPr lang="en-US" sz="2800" err="1">
                <a:solidFill>
                  <a:srgbClr val="4C4C4C"/>
                </a:solidFill>
              </a:rPr>
              <a:t>loại</a:t>
            </a:r>
            <a:r>
              <a:rPr lang="en-US" sz="2800">
                <a:solidFill>
                  <a:srgbClr val="4C4C4C"/>
                </a:solidFill>
              </a:rPr>
              <a:t> </a:t>
            </a:r>
            <a:r>
              <a:rPr lang="en-US" sz="2800" err="1">
                <a:solidFill>
                  <a:srgbClr val="4C4C4C"/>
                </a:solidFill>
              </a:rPr>
              <a:t>vải</a:t>
            </a:r>
            <a:r>
              <a:rPr lang="en-US" sz="2800">
                <a:solidFill>
                  <a:srgbClr val="4C4C4C"/>
                </a:solidFill>
              </a:rPr>
              <a:t> </a:t>
            </a:r>
            <a:r>
              <a:rPr lang="en-US" sz="2800" err="1">
                <a:solidFill>
                  <a:srgbClr val="4C4C4C"/>
                </a:solidFill>
              </a:rPr>
              <a:t>không</a:t>
            </a:r>
            <a:r>
              <a:rPr lang="en-US" sz="2800">
                <a:solidFill>
                  <a:srgbClr val="4C4C4C"/>
                </a:solidFill>
              </a:rPr>
              <a:t> </a:t>
            </a:r>
            <a:r>
              <a:rPr lang="en-US" sz="2800" err="1">
                <a:solidFill>
                  <a:srgbClr val="4C4C4C"/>
                </a:solidFill>
              </a:rPr>
              <a:t>tuân</a:t>
            </a:r>
            <a:r>
              <a:rPr lang="en-US" sz="2800">
                <a:solidFill>
                  <a:srgbClr val="4C4C4C"/>
                </a:solidFill>
              </a:rPr>
              <a:t> thủ </a:t>
            </a:r>
          </a:p>
          <a:p>
            <a:r>
              <a:rPr lang="en-US" sz="2800">
                <a:solidFill>
                  <a:srgbClr val="4C4C4C"/>
                </a:solidFill>
              </a:rPr>
              <a:t>     thường </a:t>
            </a:r>
            <a:r>
              <a:rPr lang="en-US" sz="2800" err="1">
                <a:solidFill>
                  <a:srgbClr val="4C4C4C"/>
                </a:solidFill>
              </a:rPr>
              <a:t>thấy</a:t>
            </a:r>
            <a:endParaRPr lang="en-US" sz="2800">
              <a:solidFill>
                <a:srgbClr val="4C4C4C"/>
              </a:solidFill>
            </a:endParaRPr>
          </a:p>
          <a:p>
            <a:endParaRPr lang="en-US" sz="1400">
              <a:solidFill>
                <a:srgbClr val="4C4C4C"/>
              </a:solidFill>
            </a:endParaRPr>
          </a:p>
          <a:p>
            <a:pPr marL="800100" lvl="1" indent="-342900">
              <a:buFont typeface="Wingdings" panose="05000000000000000000" pitchFamily="2" charset="2"/>
              <a:buChar char="Ø"/>
            </a:pPr>
            <a:r>
              <a:rPr lang="en-US" err="1">
                <a:solidFill>
                  <a:srgbClr val="1A2857"/>
                </a:solidFill>
                <a:latin typeface="Calibri" pitchFamily="34" charset="0"/>
                <a:cs typeface="Calibri" pitchFamily="34" charset="0"/>
              </a:rPr>
              <a:t>Vải</a:t>
            </a:r>
            <a:r>
              <a:rPr lang="en-US">
                <a:solidFill>
                  <a:srgbClr val="1A2857"/>
                </a:solidFill>
                <a:latin typeface="Calibri" pitchFamily="34" charset="0"/>
                <a:cs typeface="Calibri" pitchFamily="34" charset="0"/>
              </a:rPr>
              <a:t> rayon </a:t>
            </a:r>
            <a:r>
              <a:rPr lang="en-US" err="1">
                <a:solidFill>
                  <a:srgbClr val="1A2857"/>
                </a:solidFill>
                <a:latin typeface="Calibri" pitchFamily="34" charset="0"/>
                <a:cs typeface="Calibri" pitchFamily="34" charset="0"/>
              </a:rPr>
              <a:t>va</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lụa</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mỏng</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nhe</a:t>
            </a:r>
            <a:r>
              <a:rPr lang="en-US">
                <a:solidFill>
                  <a:srgbClr val="1A2857"/>
                </a:solidFill>
                <a:latin typeface="Calibri" pitchFamily="34" charset="0"/>
                <a:cs typeface="Calibri" pitchFamily="34" charset="0"/>
              </a:rPr>
              <a:t>̣</a:t>
            </a:r>
          </a:p>
          <a:p>
            <a:pPr marL="1200150" lvl="2" indent="-342900">
              <a:buFont typeface="Arial" panose="020B0604020202020204" pitchFamily="34" charset="0"/>
              <a:buChar char="•"/>
            </a:pPr>
            <a:r>
              <a:rPr lang="en-US">
                <a:solidFill>
                  <a:srgbClr val="1A2857"/>
                </a:solidFill>
                <a:latin typeface="Calibri" pitchFamily="34" charset="0"/>
                <a:cs typeface="Calibri" pitchFamily="34" charset="0"/>
              </a:rPr>
              <a:t>Ví dụ: </a:t>
            </a:r>
            <a:r>
              <a:rPr lang="en-US" err="1">
                <a:solidFill>
                  <a:srgbClr val="1A2857"/>
                </a:solidFill>
                <a:latin typeface="Calibri" pitchFamily="34" charset="0"/>
                <a:cs typeface="Calibri" pitchFamily="34" charset="0"/>
              </a:rPr>
              <a:t>Khăn</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quàng</a:t>
            </a:r>
            <a:r>
              <a:rPr lang="en-US">
                <a:solidFill>
                  <a:srgbClr val="1A2857"/>
                </a:solidFill>
                <a:latin typeface="Calibri" pitchFamily="34" charset="0"/>
                <a:cs typeface="Calibri" pitchFamily="34" charset="0"/>
              </a:rPr>
              <a:t> cổ</a:t>
            </a:r>
          </a:p>
          <a:p>
            <a:pPr marL="857250" lvl="2"/>
            <a:endParaRPr lang="en-US">
              <a:solidFill>
                <a:srgbClr val="1A2857"/>
              </a:solidFill>
              <a:latin typeface="Calibri" pitchFamily="34" charset="0"/>
              <a:cs typeface="Calibri" pitchFamily="34" charset="0"/>
            </a:endParaRPr>
          </a:p>
          <a:p>
            <a:pPr marL="800100" lvl="1" indent="-342900">
              <a:buFont typeface="Wingdings" panose="05000000000000000000" pitchFamily="2" charset="2"/>
              <a:buChar char="Ø"/>
            </a:pPr>
            <a:r>
              <a:rPr lang="en-US" err="1">
                <a:solidFill>
                  <a:srgbClr val="1A2857"/>
                </a:solidFill>
                <a:latin typeface="Calibri" pitchFamily="34" charset="0"/>
                <a:cs typeface="Calibri" pitchFamily="34" charset="0"/>
              </a:rPr>
              <a:t>Vải</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sợi</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xenlulo</a:t>
            </a:r>
            <a:r>
              <a:rPr lang="en-US">
                <a:solidFill>
                  <a:srgbClr val="1A2857"/>
                </a:solidFill>
                <a:latin typeface="Calibri" pitchFamily="34" charset="0"/>
                <a:cs typeface="Calibri" pitchFamily="34" charset="0"/>
              </a:rPr>
              <a:t> hay </a:t>
            </a:r>
            <a:r>
              <a:rPr lang="en-US" err="1">
                <a:solidFill>
                  <a:srgbClr val="1A2857"/>
                </a:solidFill>
                <a:latin typeface="Calibri" pitchFamily="34" charset="0"/>
                <a:cs typeface="Calibri" pitchFamily="34" charset="0"/>
              </a:rPr>
              <a:t>trộn</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xelulo</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mặt</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nổi</a:t>
            </a:r>
            <a:endParaRPr lang="en-US">
              <a:solidFill>
                <a:srgbClr val="1A2857"/>
              </a:solidFill>
              <a:latin typeface="Calibri" pitchFamily="34" charset="0"/>
              <a:cs typeface="Calibri" pitchFamily="34" charset="0"/>
            </a:endParaRPr>
          </a:p>
          <a:p>
            <a:pPr marL="1200150" lvl="2" indent="-342900">
              <a:buFont typeface="Arial" panose="020B0604020202020204" pitchFamily="34" charset="0"/>
              <a:buChar char="•"/>
            </a:pPr>
            <a:r>
              <a:rPr lang="en-US">
                <a:solidFill>
                  <a:srgbClr val="1A2857"/>
                </a:solidFill>
                <a:latin typeface="Calibri" pitchFamily="34" charset="0"/>
                <a:cs typeface="Calibri" pitchFamily="34" charset="0"/>
              </a:rPr>
              <a:t>Ví dụ: </a:t>
            </a:r>
            <a:r>
              <a:rPr lang="en-US" err="1">
                <a:solidFill>
                  <a:srgbClr val="1A2857"/>
                </a:solidFill>
                <a:latin typeface="Calibri" pitchFamily="34" charset="0"/>
                <a:cs typeface="Calibri" pitchFamily="34" charset="0"/>
              </a:rPr>
              <a:t>vải</a:t>
            </a:r>
            <a:r>
              <a:rPr lang="en-US">
                <a:solidFill>
                  <a:srgbClr val="1A2857"/>
                </a:solidFill>
                <a:latin typeface="Calibri" pitchFamily="34" charset="0"/>
                <a:cs typeface="Calibri" pitchFamily="34" charset="0"/>
              </a:rPr>
              <a:t> chenille rayon </a:t>
            </a:r>
            <a:r>
              <a:rPr lang="en-US" err="1">
                <a:solidFill>
                  <a:srgbClr val="1A2857"/>
                </a:solidFill>
                <a:latin typeface="Calibri" pitchFamily="34" charset="0"/>
                <a:cs typeface="Calibri" pitchFamily="34" charset="0"/>
              </a:rPr>
              <a:t>va</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trộn</a:t>
            </a:r>
            <a:r>
              <a:rPr lang="en-US">
                <a:solidFill>
                  <a:srgbClr val="1A2857"/>
                </a:solidFill>
                <a:latin typeface="Calibri" pitchFamily="34" charset="0"/>
                <a:cs typeface="Calibri" pitchFamily="34" charset="0"/>
              </a:rPr>
              <a:t> rayon, </a:t>
            </a:r>
            <a:r>
              <a:rPr lang="en-US" err="1">
                <a:solidFill>
                  <a:srgbClr val="1A2857"/>
                </a:solidFill>
                <a:latin typeface="Calibri" pitchFamily="34" charset="0"/>
                <a:cs typeface="Calibri" pitchFamily="34" charset="0"/>
              </a:rPr>
              <a:t>lông</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cừu</a:t>
            </a:r>
            <a:r>
              <a:rPr lang="en-US">
                <a:solidFill>
                  <a:srgbClr val="1A2857"/>
                </a:solidFill>
                <a:latin typeface="Calibri" pitchFamily="34" charset="0"/>
                <a:cs typeface="Calibri" pitchFamily="34" charset="0"/>
              </a:rPr>
              <a:t> cotton </a:t>
            </a:r>
            <a:r>
              <a:rPr lang="en-US" err="1">
                <a:solidFill>
                  <a:srgbClr val="1A2857"/>
                </a:solidFill>
                <a:latin typeface="Calibri" pitchFamily="34" charset="0"/>
                <a:cs typeface="Calibri" pitchFamily="34" charset="0"/>
              </a:rPr>
              <a:t>va</a:t>
            </a:r>
            <a:r>
              <a:rPr lang="en-US">
                <a:solidFill>
                  <a:srgbClr val="1A2857"/>
                </a:solidFill>
                <a:latin typeface="Calibri" pitchFamily="34" charset="0"/>
                <a:cs typeface="Calibri" pitchFamily="34" charset="0"/>
              </a:rPr>
              <a:t>̀ </a:t>
            </a:r>
            <a:r>
              <a:rPr lang="en-US" err="1">
                <a:solidFill>
                  <a:srgbClr val="1A2857"/>
                </a:solidFill>
                <a:latin typeface="Calibri" pitchFamily="34" charset="0"/>
                <a:cs typeface="Calibri" pitchFamily="34" charset="0"/>
              </a:rPr>
              <a:t>trộn</a:t>
            </a:r>
            <a:r>
              <a:rPr lang="en-US">
                <a:solidFill>
                  <a:srgbClr val="1A2857"/>
                </a:solidFill>
                <a:latin typeface="Calibri" pitchFamily="34" charset="0"/>
                <a:cs typeface="Calibri" pitchFamily="34" charset="0"/>
              </a:rPr>
              <a:t> cotton, </a:t>
            </a:r>
            <a:r>
              <a:rPr lang="en-US" err="1">
                <a:solidFill>
                  <a:srgbClr val="1A2857"/>
                </a:solidFill>
                <a:latin typeface="Calibri" pitchFamily="34" charset="0"/>
                <a:cs typeface="Calibri" pitchFamily="34" charset="0"/>
              </a:rPr>
              <a:t>vải</a:t>
            </a:r>
            <a:r>
              <a:rPr lang="en-US">
                <a:solidFill>
                  <a:srgbClr val="1A2857"/>
                </a:solidFill>
                <a:latin typeface="Calibri" pitchFamily="34" charset="0"/>
                <a:cs typeface="Calibri" pitchFamily="34" charset="0"/>
              </a:rPr>
              <a:t> terry cotton</a:t>
            </a:r>
          </a:p>
        </p:txBody>
      </p:sp>
      <p:pic>
        <p:nvPicPr>
          <p:cNvPr id="5122"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99768" l="1160" r="100000"/>
                    </a14:imgEffect>
                  </a14:imgLayer>
                </a14:imgProps>
              </a:ext>
              <a:ext uri="{28A0092B-C50C-407E-A947-70E740481C1C}">
                <a14:useLocalDpi xmlns:a14="http://schemas.microsoft.com/office/drawing/2010/main" val="0"/>
              </a:ext>
            </a:extLst>
          </a:blip>
          <a:srcRect/>
          <a:stretch>
            <a:fillRect/>
          </a:stretch>
        </p:blipFill>
        <p:spPr bwMode="auto">
          <a:xfrm>
            <a:off x="7535986" y="1577138"/>
            <a:ext cx="3319584" cy="33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final slide 15">
            <a:hlinkClick r:id="" action="ppaction://media"/>
            <a:extLst>
              <a:ext uri="{FF2B5EF4-FFF2-40B4-BE49-F238E27FC236}">
                <a16:creationId xmlns:a16="http://schemas.microsoft.com/office/drawing/2014/main" id="{4FD94987-9F15-EDC6-62C4-646C790363E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774581961"/>
      </p:ext>
    </p:extLst>
  </p:cSld>
  <p:clrMapOvr>
    <a:masterClrMapping/>
  </p:clrMapOvr>
  <mc:AlternateContent xmlns:mc="http://schemas.openxmlformats.org/markup-compatibility/2006" xmlns:p14="http://schemas.microsoft.com/office/powerpoint/2010/main">
    <mc:Choice Requires="p14">
      <p:transition spd="slow" p14:dur="2000" advTm="90279"/>
    </mc:Choice>
    <mc:Fallback xmlns="">
      <p:transition spd="slow" advTm="902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2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399" y="197208"/>
            <a:ext cx="11465169" cy="947859"/>
          </a:xfrm>
        </p:spPr>
        <p:txBody>
          <a:bodyPr>
            <a:normAutofit/>
          </a:bodyPr>
          <a:lstStyle/>
          <a:p>
            <a:pPr algn="l"/>
            <a:r>
              <a:rPr lang="en-US" sz="3600"/>
              <a:t>Vải may mặc</a:t>
            </a:r>
          </a:p>
        </p:txBody>
      </p:sp>
      <p:pic>
        <p:nvPicPr>
          <p:cNvPr id="1026" name="Picture 2"/>
          <p:cNvPicPr>
            <a:picLocks noChangeAspect="1" noChangeArrowheads="1"/>
          </p:cNvPicPr>
          <p:nvPr/>
        </p:nvPicPr>
        <p:blipFill>
          <a:blip r:embed="rId5"/>
          <a:srcRect/>
          <a:stretch/>
        </p:blipFill>
        <p:spPr bwMode="auto">
          <a:xfrm>
            <a:off x="1440778" y="1224291"/>
            <a:ext cx="8433165" cy="4102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F3CFDEE8-9FA5-E0AC-0199-0804066154EC}"/>
              </a:ext>
            </a:extLst>
          </p:cNvPr>
          <p:cNvSpPr txBox="1"/>
          <p:nvPr/>
        </p:nvSpPr>
        <p:spPr>
          <a:xfrm>
            <a:off x="1428261" y="1224291"/>
            <a:ext cx="8013469" cy="584775"/>
          </a:xfrm>
          <a:prstGeom prst="rect">
            <a:avLst/>
          </a:prstGeom>
          <a:noFill/>
        </p:spPr>
        <p:txBody>
          <a:bodyPr wrap="square" rtlCol="0">
            <a:spAutoFit/>
          </a:bodyPr>
          <a:lstStyle/>
          <a:p>
            <a:r>
              <a:rPr lang="en-US" sz="1600" err="1">
                <a:solidFill>
                  <a:srgbClr val="2B2E30"/>
                </a:solidFill>
              </a:rPr>
              <a:t>iFashioning</a:t>
            </a:r>
            <a:r>
              <a:rPr lang="en-US" sz="1600">
                <a:solidFill>
                  <a:srgbClr val="2B2E30"/>
                </a:solidFill>
              </a:rPr>
              <a:t> </a:t>
            </a:r>
            <a:r>
              <a:rPr lang="en-US" sz="1600" err="1">
                <a:solidFill>
                  <a:srgbClr val="2B2E30"/>
                </a:solidFill>
              </a:rPr>
              <a:t>thu</a:t>
            </a:r>
            <a:r>
              <a:rPr lang="en-US" sz="1600">
                <a:solidFill>
                  <a:srgbClr val="2B2E30"/>
                </a:solidFill>
              </a:rPr>
              <a:t> </a:t>
            </a:r>
            <a:r>
              <a:rPr lang="en-US" sz="1600" err="1">
                <a:solidFill>
                  <a:srgbClr val="2B2E30"/>
                </a:solidFill>
              </a:rPr>
              <a:t>hồi</a:t>
            </a:r>
            <a:r>
              <a:rPr lang="en-US" sz="1600">
                <a:solidFill>
                  <a:srgbClr val="2B2E30"/>
                </a:solidFill>
              </a:rPr>
              <a:t> </a:t>
            </a:r>
            <a:r>
              <a:rPr lang="en-US" sz="1600" err="1">
                <a:solidFill>
                  <a:srgbClr val="2B2E30"/>
                </a:solidFill>
              </a:rPr>
              <a:t>khăn</a:t>
            </a:r>
            <a:r>
              <a:rPr lang="en-US" sz="1600">
                <a:solidFill>
                  <a:srgbClr val="2B2E30"/>
                </a:solidFill>
              </a:rPr>
              <a:t> </a:t>
            </a:r>
            <a:r>
              <a:rPr lang="en-US" sz="1600" err="1">
                <a:solidFill>
                  <a:srgbClr val="2B2E30"/>
                </a:solidFill>
              </a:rPr>
              <a:t>quàng</a:t>
            </a:r>
            <a:r>
              <a:rPr lang="en-US" sz="1600">
                <a:solidFill>
                  <a:srgbClr val="2B2E30"/>
                </a:solidFill>
              </a:rPr>
              <a:t> </a:t>
            </a:r>
            <a:r>
              <a:rPr lang="en-US" sz="1600" err="1">
                <a:solidFill>
                  <a:srgbClr val="2B2E30"/>
                </a:solidFill>
              </a:rPr>
              <a:t>nư</a:t>
            </a:r>
            <a:r>
              <a:rPr lang="en-US" sz="1600">
                <a:solidFill>
                  <a:srgbClr val="2B2E30"/>
                </a:solidFill>
              </a:rPr>
              <a:t>̃ do vi </a:t>
            </a:r>
            <a:r>
              <a:rPr lang="en-US" sz="1600" err="1">
                <a:solidFill>
                  <a:srgbClr val="2B2E30"/>
                </a:solidFill>
              </a:rPr>
              <a:t>phạm</a:t>
            </a:r>
            <a:r>
              <a:rPr lang="en-US" sz="1600">
                <a:solidFill>
                  <a:srgbClr val="2B2E30"/>
                </a:solidFill>
              </a:rPr>
              <a:t> </a:t>
            </a:r>
            <a:r>
              <a:rPr lang="en-US" sz="1600" err="1">
                <a:solidFill>
                  <a:srgbClr val="2B2E30"/>
                </a:solidFill>
              </a:rPr>
              <a:t>tiêu</a:t>
            </a:r>
            <a:r>
              <a:rPr lang="en-US" sz="1600">
                <a:solidFill>
                  <a:srgbClr val="2B2E30"/>
                </a:solidFill>
              </a:rPr>
              <a:t> </a:t>
            </a:r>
            <a:r>
              <a:rPr lang="en-US" sz="1600" err="1">
                <a:solidFill>
                  <a:srgbClr val="2B2E30"/>
                </a:solidFill>
              </a:rPr>
              <a:t>chuẩn</a:t>
            </a:r>
            <a:r>
              <a:rPr lang="en-US" sz="1600">
                <a:solidFill>
                  <a:srgbClr val="2B2E30"/>
                </a:solidFill>
              </a:rPr>
              <a:t> </a:t>
            </a:r>
            <a:r>
              <a:rPr lang="en-US" sz="1600" err="1">
                <a:solidFill>
                  <a:srgbClr val="2B2E30"/>
                </a:solidFill>
              </a:rPr>
              <a:t>tính</a:t>
            </a:r>
            <a:r>
              <a:rPr lang="en-US" sz="1600">
                <a:solidFill>
                  <a:srgbClr val="2B2E30"/>
                </a:solidFill>
              </a:rPr>
              <a:t> dễ </a:t>
            </a:r>
            <a:r>
              <a:rPr lang="en-US" sz="1600" err="1">
                <a:solidFill>
                  <a:srgbClr val="2B2E30"/>
                </a:solidFill>
              </a:rPr>
              <a:t>cháy</a:t>
            </a:r>
            <a:r>
              <a:rPr lang="en-US" sz="1600">
                <a:solidFill>
                  <a:srgbClr val="2B2E30"/>
                </a:solidFill>
              </a:rPr>
              <a:t> </a:t>
            </a:r>
            <a:r>
              <a:rPr lang="en-US" sz="1600" err="1">
                <a:solidFill>
                  <a:srgbClr val="2B2E30"/>
                </a:solidFill>
              </a:rPr>
              <a:t>của</a:t>
            </a:r>
            <a:r>
              <a:rPr lang="en-US" sz="1600">
                <a:solidFill>
                  <a:srgbClr val="2B2E30"/>
                </a:solidFill>
              </a:rPr>
              <a:t> </a:t>
            </a:r>
            <a:r>
              <a:rPr lang="en-US" sz="1600" err="1">
                <a:solidFill>
                  <a:srgbClr val="2B2E30"/>
                </a:solidFill>
              </a:rPr>
              <a:t>liên</a:t>
            </a:r>
            <a:r>
              <a:rPr lang="en-US" sz="1600">
                <a:solidFill>
                  <a:srgbClr val="2B2E30"/>
                </a:solidFill>
              </a:rPr>
              <a:t> bang: Chỉ </a:t>
            </a:r>
            <a:r>
              <a:rPr lang="en-US" sz="1600" err="1">
                <a:solidFill>
                  <a:srgbClr val="2B2E30"/>
                </a:solidFill>
              </a:rPr>
              <a:t>bán</a:t>
            </a:r>
            <a:r>
              <a:rPr lang="en-US" sz="1600">
                <a:solidFill>
                  <a:srgbClr val="2B2E30"/>
                </a:solidFill>
              </a:rPr>
              <a:t> </a:t>
            </a:r>
            <a:r>
              <a:rPr lang="en-US" sz="1600" err="1">
                <a:solidFill>
                  <a:srgbClr val="2B2E30"/>
                </a:solidFill>
              </a:rPr>
              <a:t>trên</a:t>
            </a:r>
            <a:r>
              <a:rPr lang="en-US" sz="1600">
                <a:solidFill>
                  <a:srgbClr val="2B2E30"/>
                </a:solidFill>
              </a:rPr>
              <a:t> Amazon.com (</a:t>
            </a:r>
            <a:r>
              <a:rPr lang="en-US" sz="1600" err="1">
                <a:solidFill>
                  <a:srgbClr val="2B2E30"/>
                </a:solidFill>
              </a:rPr>
              <a:t>Báo</a:t>
            </a:r>
            <a:r>
              <a:rPr lang="en-US" sz="1600">
                <a:solidFill>
                  <a:srgbClr val="2B2E30"/>
                </a:solidFill>
              </a:rPr>
              <a:t> </a:t>
            </a:r>
            <a:r>
              <a:rPr lang="en-US" sz="1600" err="1">
                <a:solidFill>
                  <a:srgbClr val="2B2E30"/>
                </a:solidFill>
              </a:rPr>
              <a:t>động</a:t>
            </a:r>
            <a:r>
              <a:rPr lang="en-US" sz="1600">
                <a:solidFill>
                  <a:srgbClr val="2B2E30"/>
                </a:solidFill>
              </a:rPr>
              <a:t> </a:t>
            </a:r>
            <a:r>
              <a:rPr lang="en-US" sz="1600" err="1">
                <a:solidFill>
                  <a:srgbClr val="2B2E30"/>
                </a:solidFill>
              </a:rPr>
              <a:t>thu</a:t>
            </a:r>
            <a:r>
              <a:rPr lang="en-US" sz="1600">
                <a:solidFill>
                  <a:srgbClr val="2B2E30"/>
                </a:solidFill>
              </a:rPr>
              <a:t> </a:t>
            </a:r>
            <a:r>
              <a:rPr lang="en-US" sz="1600" err="1">
                <a:solidFill>
                  <a:srgbClr val="2B2E30"/>
                </a:solidFill>
              </a:rPr>
              <a:t>hồi</a:t>
            </a:r>
            <a:r>
              <a:rPr lang="en-US" sz="1600">
                <a:solidFill>
                  <a:srgbClr val="2B2E30"/>
                </a:solidFill>
              </a:rPr>
              <a:t>)</a:t>
            </a:r>
          </a:p>
        </p:txBody>
      </p:sp>
      <p:sp>
        <p:nvSpPr>
          <p:cNvPr id="4" name="TextBox 3">
            <a:extLst>
              <a:ext uri="{FF2B5EF4-FFF2-40B4-BE49-F238E27FC236}">
                <a16:creationId xmlns:a16="http://schemas.microsoft.com/office/drawing/2014/main" id="{30A5495D-1636-68FD-95DD-C35A9E9FE61F}"/>
              </a:ext>
            </a:extLst>
          </p:cNvPr>
          <p:cNvSpPr txBox="1"/>
          <p:nvPr/>
        </p:nvSpPr>
        <p:spPr>
          <a:xfrm>
            <a:off x="5822697" y="2324738"/>
            <a:ext cx="2234880" cy="338554"/>
          </a:xfrm>
          <a:prstGeom prst="rect">
            <a:avLst/>
          </a:prstGeom>
          <a:noFill/>
        </p:spPr>
        <p:txBody>
          <a:bodyPr wrap="square" rtlCol="0">
            <a:spAutoFit/>
          </a:bodyPr>
          <a:lstStyle/>
          <a:p>
            <a:r>
              <a:rPr lang="en-US" sz="800" b="1" err="1">
                <a:solidFill>
                  <a:srgbClr val="000000"/>
                </a:solidFill>
              </a:rPr>
              <a:t>Tên</a:t>
            </a:r>
            <a:r>
              <a:rPr lang="en-US" sz="800" b="1">
                <a:solidFill>
                  <a:srgbClr val="000000"/>
                </a:solidFill>
              </a:rPr>
              <a:t> </a:t>
            </a:r>
            <a:r>
              <a:rPr lang="en-US" sz="800" b="1" err="1">
                <a:solidFill>
                  <a:srgbClr val="000000"/>
                </a:solidFill>
              </a:rPr>
              <a:t>sản</a:t>
            </a:r>
            <a:r>
              <a:rPr lang="en-US" sz="800" b="1">
                <a:solidFill>
                  <a:srgbClr val="000000"/>
                </a:solidFill>
              </a:rPr>
              <a:t> </a:t>
            </a:r>
            <a:r>
              <a:rPr lang="en-US" sz="800" b="1" err="1">
                <a:solidFill>
                  <a:srgbClr val="000000"/>
                </a:solidFill>
              </a:rPr>
              <a:t>phẩm</a:t>
            </a:r>
            <a:r>
              <a:rPr lang="en-US" sz="800" b="1">
                <a:solidFill>
                  <a:srgbClr val="000000"/>
                </a:solidFill>
              </a:rPr>
              <a:t>:</a:t>
            </a:r>
          </a:p>
          <a:p>
            <a:r>
              <a:rPr lang="en-US" sz="800" err="1">
                <a:solidFill>
                  <a:srgbClr val="000000"/>
                </a:solidFill>
              </a:rPr>
              <a:t>Khăn</a:t>
            </a:r>
            <a:r>
              <a:rPr lang="en-US" sz="800">
                <a:solidFill>
                  <a:srgbClr val="000000"/>
                </a:solidFill>
              </a:rPr>
              <a:t> </a:t>
            </a:r>
            <a:r>
              <a:rPr lang="en-US" sz="800" err="1">
                <a:solidFill>
                  <a:srgbClr val="000000"/>
                </a:solidFill>
              </a:rPr>
              <a:t>quàng</a:t>
            </a:r>
            <a:r>
              <a:rPr lang="en-US" sz="800">
                <a:solidFill>
                  <a:srgbClr val="000000"/>
                </a:solidFill>
              </a:rPr>
              <a:t> </a:t>
            </a:r>
            <a:r>
              <a:rPr lang="en-US" sz="800" err="1">
                <a:solidFill>
                  <a:srgbClr val="000000"/>
                </a:solidFill>
              </a:rPr>
              <a:t>nư</a:t>
            </a:r>
            <a:r>
              <a:rPr lang="en-US" sz="800">
                <a:solidFill>
                  <a:srgbClr val="000000"/>
                </a:solidFill>
              </a:rPr>
              <a:t>̃</a:t>
            </a:r>
          </a:p>
        </p:txBody>
      </p:sp>
      <p:sp>
        <p:nvSpPr>
          <p:cNvPr id="5" name="TextBox 4">
            <a:extLst>
              <a:ext uri="{FF2B5EF4-FFF2-40B4-BE49-F238E27FC236}">
                <a16:creationId xmlns:a16="http://schemas.microsoft.com/office/drawing/2014/main" id="{64780344-FAB6-400A-8DF4-4191882D438D}"/>
              </a:ext>
            </a:extLst>
          </p:cNvPr>
          <p:cNvSpPr txBox="1"/>
          <p:nvPr/>
        </p:nvSpPr>
        <p:spPr>
          <a:xfrm>
            <a:off x="5822697" y="2679210"/>
            <a:ext cx="4011287" cy="461665"/>
          </a:xfrm>
          <a:prstGeom prst="rect">
            <a:avLst/>
          </a:prstGeom>
          <a:noFill/>
        </p:spPr>
        <p:txBody>
          <a:bodyPr wrap="square" rtlCol="0">
            <a:spAutoFit/>
          </a:bodyPr>
          <a:lstStyle/>
          <a:p>
            <a:r>
              <a:rPr lang="en-US" sz="800" b="1" dirty="0" err="1">
                <a:solidFill>
                  <a:srgbClr val="000000"/>
                </a:solidFill>
              </a:rPr>
              <a:t>Mối</a:t>
            </a:r>
            <a:r>
              <a:rPr lang="en-US" sz="800" b="1" dirty="0">
                <a:solidFill>
                  <a:srgbClr val="000000"/>
                </a:solidFill>
              </a:rPr>
              <a:t> </a:t>
            </a:r>
            <a:r>
              <a:rPr lang="en-US" sz="800" b="1" dirty="0" err="1">
                <a:solidFill>
                  <a:srgbClr val="000000"/>
                </a:solidFill>
              </a:rPr>
              <a:t>nguy</a:t>
            </a:r>
            <a:r>
              <a:rPr lang="en-US" sz="800" b="1" dirty="0">
                <a:solidFill>
                  <a:srgbClr val="000000"/>
                </a:solidFill>
              </a:rPr>
              <a:t>:</a:t>
            </a:r>
          </a:p>
          <a:p>
            <a:r>
              <a:rPr lang="en-US" sz="800" b="1" dirty="0" err="1">
                <a:solidFill>
                  <a:srgbClr val="000000"/>
                </a:solidFill>
              </a:rPr>
              <a:t>Khăn</a:t>
            </a:r>
            <a:r>
              <a:rPr lang="en-US" sz="800" b="1" dirty="0">
                <a:solidFill>
                  <a:srgbClr val="000000"/>
                </a:solidFill>
              </a:rPr>
              <a:t> </a:t>
            </a:r>
            <a:r>
              <a:rPr lang="en-US" sz="800" b="1" dirty="0" err="1">
                <a:solidFill>
                  <a:srgbClr val="000000"/>
                </a:solidFill>
              </a:rPr>
              <a:t>quàng</a:t>
            </a:r>
            <a:r>
              <a:rPr lang="en-US" sz="800" b="1" dirty="0">
                <a:solidFill>
                  <a:srgbClr val="000000"/>
                </a:solidFill>
              </a:rPr>
              <a:t> </a:t>
            </a:r>
            <a:r>
              <a:rPr lang="en-US" sz="800" b="1" dirty="0" err="1">
                <a:solidFill>
                  <a:srgbClr val="000000"/>
                </a:solidFill>
              </a:rPr>
              <a:t>nư</a:t>
            </a:r>
            <a:r>
              <a:rPr lang="en-US" sz="800" b="1" dirty="0">
                <a:solidFill>
                  <a:srgbClr val="000000"/>
                </a:solidFill>
              </a:rPr>
              <a:t>̃ </a:t>
            </a:r>
            <a:r>
              <a:rPr lang="en-US" sz="800" dirty="0" err="1">
                <a:solidFill>
                  <a:srgbClr val="000000"/>
                </a:solidFill>
              </a:rPr>
              <a:t>không</a:t>
            </a:r>
            <a:r>
              <a:rPr lang="en-US" sz="800" dirty="0">
                <a:solidFill>
                  <a:srgbClr val="000000"/>
                </a:solidFill>
              </a:rPr>
              <a:t> </a:t>
            </a:r>
            <a:r>
              <a:rPr lang="en-US" sz="800" dirty="0" err="1">
                <a:solidFill>
                  <a:srgbClr val="000000"/>
                </a:solidFill>
              </a:rPr>
              <a:t>đáp</a:t>
            </a:r>
            <a:r>
              <a:rPr lang="en-US" sz="800" dirty="0">
                <a:solidFill>
                  <a:srgbClr val="000000"/>
                </a:solidFill>
              </a:rPr>
              <a:t> </a:t>
            </a:r>
            <a:r>
              <a:rPr lang="en-US" sz="800" dirty="0" err="1">
                <a:solidFill>
                  <a:srgbClr val="000000"/>
                </a:solidFill>
              </a:rPr>
              <a:t>ứng</a:t>
            </a:r>
            <a:r>
              <a:rPr lang="en-US" sz="800" dirty="0">
                <a:solidFill>
                  <a:srgbClr val="000000"/>
                </a:solidFill>
              </a:rPr>
              <a:t> </a:t>
            </a:r>
            <a:r>
              <a:rPr lang="en-US" sz="800" dirty="0" err="1">
                <a:solidFill>
                  <a:srgbClr val="000000"/>
                </a:solidFill>
              </a:rPr>
              <a:t>tiêu</a:t>
            </a:r>
            <a:r>
              <a:rPr lang="en-US" sz="800" dirty="0">
                <a:solidFill>
                  <a:srgbClr val="000000"/>
                </a:solidFill>
              </a:rPr>
              <a:t> </a:t>
            </a:r>
            <a:r>
              <a:rPr lang="en-US" sz="800" dirty="0" err="1">
                <a:solidFill>
                  <a:srgbClr val="000000"/>
                </a:solidFill>
              </a:rPr>
              <a:t>chuẩn</a:t>
            </a:r>
            <a:r>
              <a:rPr lang="en-US" sz="800" dirty="0">
                <a:solidFill>
                  <a:srgbClr val="000000"/>
                </a:solidFill>
              </a:rPr>
              <a:t> </a:t>
            </a:r>
            <a:r>
              <a:rPr lang="en-US" sz="800" dirty="0" err="1">
                <a:solidFill>
                  <a:srgbClr val="000000"/>
                </a:solidFill>
              </a:rPr>
              <a:t>vê</a:t>
            </a:r>
            <a:r>
              <a:rPr lang="en-US" sz="800" dirty="0">
                <a:solidFill>
                  <a:srgbClr val="000000"/>
                </a:solidFill>
              </a:rPr>
              <a:t>̀ </a:t>
            </a:r>
            <a:r>
              <a:rPr lang="en-US" sz="800" dirty="0" err="1">
                <a:solidFill>
                  <a:srgbClr val="000000"/>
                </a:solidFill>
              </a:rPr>
              <a:t>tính</a:t>
            </a:r>
            <a:r>
              <a:rPr lang="en-US" sz="800" dirty="0">
                <a:solidFill>
                  <a:srgbClr val="000000"/>
                </a:solidFill>
              </a:rPr>
              <a:t> </a:t>
            </a:r>
            <a:r>
              <a:rPr lang="en-US" sz="800" dirty="0" err="1">
                <a:solidFill>
                  <a:srgbClr val="000000"/>
                </a:solidFill>
              </a:rPr>
              <a:t>dê</a:t>
            </a:r>
            <a:r>
              <a:rPr lang="en-US" sz="800" dirty="0">
                <a:solidFill>
                  <a:srgbClr val="000000"/>
                </a:solidFill>
              </a:rPr>
              <a:t>̃ </a:t>
            </a:r>
            <a:r>
              <a:rPr lang="en-US" sz="800" dirty="0" err="1">
                <a:solidFill>
                  <a:srgbClr val="000000"/>
                </a:solidFill>
              </a:rPr>
              <a:t>cháy</a:t>
            </a:r>
            <a:r>
              <a:rPr lang="en-US" sz="800" dirty="0">
                <a:solidFill>
                  <a:srgbClr val="000000"/>
                </a:solidFill>
              </a:rPr>
              <a:t> </a:t>
            </a:r>
            <a:r>
              <a:rPr lang="en-US" sz="800" dirty="0" err="1">
                <a:solidFill>
                  <a:srgbClr val="000000"/>
                </a:solidFill>
              </a:rPr>
              <a:t>liên</a:t>
            </a:r>
            <a:r>
              <a:rPr lang="en-US" sz="800" dirty="0">
                <a:solidFill>
                  <a:srgbClr val="000000"/>
                </a:solidFill>
              </a:rPr>
              <a:t> bang </a:t>
            </a:r>
            <a:r>
              <a:rPr lang="en-US" sz="800" dirty="0" err="1">
                <a:solidFill>
                  <a:srgbClr val="000000"/>
                </a:solidFill>
              </a:rPr>
              <a:t>cho</a:t>
            </a:r>
            <a:r>
              <a:rPr lang="en-US" sz="800" dirty="0">
                <a:solidFill>
                  <a:srgbClr val="000000"/>
                </a:solidFill>
              </a:rPr>
              <a:t> </a:t>
            </a:r>
            <a:r>
              <a:rPr lang="en-US" sz="800" dirty="0" err="1">
                <a:solidFill>
                  <a:srgbClr val="000000"/>
                </a:solidFill>
              </a:rPr>
              <a:t>hàng</a:t>
            </a:r>
            <a:r>
              <a:rPr lang="en-US" sz="800" dirty="0">
                <a:solidFill>
                  <a:srgbClr val="000000"/>
                </a:solidFill>
              </a:rPr>
              <a:t> </a:t>
            </a:r>
            <a:r>
              <a:rPr lang="en-US" sz="800" dirty="0" err="1">
                <a:solidFill>
                  <a:srgbClr val="000000"/>
                </a:solidFill>
              </a:rPr>
              <a:t>dệt</a:t>
            </a:r>
            <a:r>
              <a:rPr lang="en-US" sz="800" dirty="0">
                <a:solidFill>
                  <a:srgbClr val="000000"/>
                </a:solidFill>
              </a:rPr>
              <a:t> may, </a:t>
            </a:r>
            <a:r>
              <a:rPr lang="en-US" sz="800" dirty="0" err="1">
                <a:solidFill>
                  <a:srgbClr val="000000"/>
                </a:solidFill>
              </a:rPr>
              <a:t>đặt</a:t>
            </a:r>
            <a:r>
              <a:rPr lang="en-US" sz="800" dirty="0">
                <a:solidFill>
                  <a:srgbClr val="000000"/>
                </a:solidFill>
              </a:rPr>
              <a:t> </a:t>
            </a:r>
            <a:r>
              <a:rPr lang="en-US" sz="800" dirty="0" err="1">
                <a:solidFill>
                  <a:srgbClr val="000000"/>
                </a:solidFill>
              </a:rPr>
              <a:t>ra</a:t>
            </a:r>
            <a:r>
              <a:rPr lang="en-US" sz="800" dirty="0">
                <a:solidFill>
                  <a:srgbClr val="000000"/>
                </a:solidFill>
              </a:rPr>
              <a:t> </a:t>
            </a:r>
            <a:r>
              <a:rPr lang="en-US" sz="800" dirty="0" err="1">
                <a:solidFill>
                  <a:srgbClr val="000000"/>
                </a:solidFill>
              </a:rPr>
              <a:t>mối</a:t>
            </a:r>
            <a:r>
              <a:rPr lang="en-US" sz="800" dirty="0">
                <a:solidFill>
                  <a:srgbClr val="000000"/>
                </a:solidFill>
              </a:rPr>
              <a:t> </a:t>
            </a:r>
            <a:r>
              <a:rPr lang="en-US" sz="800" dirty="0" err="1">
                <a:solidFill>
                  <a:srgbClr val="000000"/>
                </a:solidFill>
              </a:rPr>
              <a:t>rủi</a:t>
            </a:r>
            <a:r>
              <a:rPr lang="en-US" sz="800" dirty="0">
                <a:solidFill>
                  <a:srgbClr val="000000"/>
                </a:solidFill>
              </a:rPr>
              <a:t> </a:t>
            </a:r>
            <a:r>
              <a:rPr lang="en-US" sz="800" dirty="0" err="1">
                <a:solidFill>
                  <a:srgbClr val="000000"/>
                </a:solidFill>
              </a:rPr>
              <a:t>ro</a:t>
            </a:r>
            <a:r>
              <a:rPr lang="en-US" sz="800" dirty="0">
                <a:solidFill>
                  <a:srgbClr val="000000"/>
                </a:solidFill>
              </a:rPr>
              <a:t> </a:t>
            </a:r>
            <a:r>
              <a:rPr lang="en-US" sz="800" dirty="0" err="1">
                <a:solidFill>
                  <a:srgbClr val="000000"/>
                </a:solidFill>
              </a:rPr>
              <a:t>thương</a:t>
            </a:r>
            <a:r>
              <a:rPr lang="en-US" sz="800" dirty="0">
                <a:solidFill>
                  <a:srgbClr val="000000"/>
                </a:solidFill>
              </a:rPr>
              <a:t> </a:t>
            </a:r>
            <a:r>
              <a:rPr lang="en-US" sz="800" dirty="0" err="1">
                <a:solidFill>
                  <a:srgbClr val="000000"/>
                </a:solidFill>
              </a:rPr>
              <a:t>tổn</a:t>
            </a:r>
            <a:r>
              <a:rPr lang="en-US" sz="800" dirty="0">
                <a:solidFill>
                  <a:srgbClr val="000000"/>
                </a:solidFill>
              </a:rPr>
              <a:t> </a:t>
            </a:r>
            <a:r>
              <a:rPr lang="en-US" sz="800" dirty="0" err="1">
                <a:solidFill>
                  <a:srgbClr val="000000"/>
                </a:solidFill>
              </a:rPr>
              <a:t>vì</a:t>
            </a:r>
            <a:r>
              <a:rPr lang="en-US" sz="800" dirty="0">
                <a:solidFill>
                  <a:srgbClr val="000000"/>
                </a:solidFill>
              </a:rPr>
              <a:t> </a:t>
            </a:r>
            <a:r>
              <a:rPr lang="en-US" sz="800" dirty="0" err="1">
                <a:solidFill>
                  <a:srgbClr val="000000"/>
                </a:solidFill>
              </a:rPr>
              <a:t>bị</a:t>
            </a:r>
            <a:r>
              <a:rPr lang="en-US" sz="800" dirty="0">
                <a:solidFill>
                  <a:srgbClr val="000000"/>
                </a:solidFill>
              </a:rPr>
              <a:t> </a:t>
            </a:r>
            <a:r>
              <a:rPr lang="en-US" sz="800" dirty="0" err="1">
                <a:solidFill>
                  <a:srgbClr val="000000"/>
                </a:solidFill>
              </a:rPr>
              <a:t>bỏng</a:t>
            </a:r>
            <a:r>
              <a:rPr lang="en-US" sz="800" dirty="0">
                <a:solidFill>
                  <a:srgbClr val="000000"/>
                </a:solidFill>
              </a:rPr>
              <a:t> </a:t>
            </a:r>
            <a:r>
              <a:rPr lang="en-US" sz="800" dirty="0" err="1">
                <a:solidFill>
                  <a:srgbClr val="000000"/>
                </a:solidFill>
              </a:rPr>
              <a:t>cho</a:t>
            </a:r>
            <a:r>
              <a:rPr lang="en-US" sz="800" dirty="0">
                <a:solidFill>
                  <a:srgbClr val="000000"/>
                </a:solidFill>
              </a:rPr>
              <a:t> </a:t>
            </a:r>
            <a:r>
              <a:rPr lang="en-US" sz="800" dirty="0" err="1">
                <a:solidFill>
                  <a:srgbClr val="000000"/>
                </a:solidFill>
              </a:rPr>
              <a:t>người</a:t>
            </a:r>
            <a:r>
              <a:rPr lang="en-US" sz="800" dirty="0">
                <a:solidFill>
                  <a:srgbClr val="000000"/>
                </a:solidFill>
              </a:rPr>
              <a:t> </a:t>
            </a:r>
            <a:r>
              <a:rPr lang="en-US" sz="800" dirty="0" err="1">
                <a:solidFill>
                  <a:srgbClr val="000000"/>
                </a:solidFill>
              </a:rPr>
              <a:t>tiêu</a:t>
            </a:r>
            <a:r>
              <a:rPr lang="en-US" sz="800" dirty="0">
                <a:solidFill>
                  <a:srgbClr val="000000"/>
                </a:solidFill>
              </a:rPr>
              <a:t> </a:t>
            </a:r>
            <a:r>
              <a:rPr lang="en-US" sz="800" dirty="0" err="1">
                <a:solidFill>
                  <a:srgbClr val="000000"/>
                </a:solidFill>
              </a:rPr>
              <a:t>dùng</a:t>
            </a:r>
            <a:r>
              <a:rPr lang="en-US" sz="800" dirty="0">
                <a:solidFill>
                  <a:srgbClr val="000000"/>
                </a:solidFill>
              </a:rPr>
              <a:t>.</a:t>
            </a:r>
          </a:p>
        </p:txBody>
      </p:sp>
      <p:sp>
        <p:nvSpPr>
          <p:cNvPr id="6" name="TextBox 5">
            <a:extLst>
              <a:ext uri="{FF2B5EF4-FFF2-40B4-BE49-F238E27FC236}">
                <a16:creationId xmlns:a16="http://schemas.microsoft.com/office/drawing/2014/main" id="{C79F046E-1DDA-FA28-C263-A71185EBCD0F}"/>
              </a:ext>
            </a:extLst>
          </p:cNvPr>
          <p:cNvSpPr txBox="1"/>
          <p:nvPr/>
        </p:nvSpPr>
        <p:spPr>
          <a:xfrm>
            <a:off x="5822697" y="3167292"/>
            <a:ext cx="2234880" cy="338554"/>
          </a:xfrm>
          <a:prstGeom prst="rect">
            <a:avLst/>
          </a:prstGeom>
          <a:noFill/>
        </p:spPr>
        <p:txBody>
          <a:bodyPr wrap="square" rtlCol="0">
            <a:spAutoFit/>
          </a:bodyPr>
          <a:lstStyle/>
          <a:p>
            <a:r>
              <a:rPr lang="en-US" sz="800" b="1" err="1">
                <a:solidFill>
                  <a:srgbClr val="000000"/>
                </a:solidFill>
              </a:rPr>
              <a:t>Khắc</a:t>
            </a:r>
            <a:r>
              <a:rPr lang="en-US" sz="800" b="1">
                <a:solidFill>
                  <a:srgbClr val="000000"/>
                </a:solidFill>
              </a:rPr>
              <a:t> </a:t>
            </a:r>
            <a:r>
              <a:rPr lang="en-US" sz="800" b="1" err="1">
                <a:solidFill>
                  <a:srgbClr val="000000"/>
                </a:solidFill>
              </a:rPr>
              <a:t>phục</a:t>
            </a:r>
            <a:r>
              <a:rPr lang="en-US" sz="800" b="1">
                <a:solidFill>
                  <a:srgbClr val="000000"/>
                </a:solidFill>
              </a:rPr>
              <a:t>:</a:t>
            </a:r>
          </a:p>
          <a:p>
            <a:r>
              <a:rPr lang="en-US" sz="800" err="1">
                <a:solidFill>
                  <a:srgbClr val="000000"/>
                </a:solidFill>
              </a:rPr>
              <a:t>Hoàn</a:t>
            </a:r>
            <a:r>
              <a:rPr lang="en-US" sz="800">
                <a:solidFill>
                  <a:srgbClr val="000000"/>
                </a:solidFill>
              </a:rPr>
              <a:t> </a:t>
            </a:r>
            <a:r>
              <a:rPr lang="en-US" sz="800" err="1">
                <a:solidFill>
                  <a:srgbClr val="000000"/>
                </a:solidFill>
              </a:rPr>
              <a:t>tiền</a:t>
            </a:r>
            <a:endParaRPr lang="en-US" sz="800">
              <a:solidFill>
                <a:srgbClr val="000000"/>
              </a:solidFill>
            </a:endParaRPr>
          </a:p>
        </p:txBody>
      </p:sp>
      <p:sp>
        <p:nvSpPr>
          <p:cNvPr id="7" name="TextBox 6">
            <a:extLst>
              <a:ext uri="{FF2B5EF4-FFF2-40B4-BE49-F238E27FC236}">
                <a16:creationId xmlns:a16="http://schemas.microsoft.com/office/drawing/2014/main" id="{4290DC86-A929-0278-B13C-6CCA3405373E}"/>
              </a:ext>
            </a:extLst>
          </p:cNvPr>
          <p:cNvSpPr txBox="1"/>
          <p:nvPr/>
        </p:nvSpPr>
        <p:spPr>
          <a:xfrm>
            <a:off x="5822697" y="3562443"/>
            <a:ext cx="2234880" cy="338554"/>
          </a:xfrm>
          <a:prstGeom prst="rect">
            <a:avLst/>
          </a:prstGeom>
          <a:noFill/>
        </p:spPr>
        <p:txBody>
          <a:bodyPr wrap="square" rtlCol="0">
            <a:spAutoFit/>
          </a:bodyPr>
          <a:lstStyle/>
          <a:p>
            <a:r>
              <a:rPr lang="en-US" sz="800" b="1" err="1">
                <a:solidFill>
                  <a:srgbClr val="000000"/>
                </a:solidFill>
              </a:rPr>
              <a:t>Ngày</a:t>
            </a:r>
            <a:r>
              <a:rPr lang="en-US" sz="800" b="1">
                <a:solidFill>
                  <a:srgbClr val="000000"/>
                </a:solidFill>
              </a:rPr>
              <a:t> </a:t>
            </a:r>
            <a:r>
              <a:rPr lang="en-US" sz="800" b="1" err="1">
                <a:solidFill>
                  <a:srgbClr val="000000"/>
                </a:solidFill>
              </a:rPr>
              <a:t>thu</a:t>
            </a:r>
            <a:r>
              <a:rPr lang="en-US" sz="800" b="1">
                <a:solidFill>
                  <a:srgbClr val="000000"/>
                </a:solidFill>
              </a:rPr>
              <a:t> </a:t>
            </a:r>
            <a:r>
              <a:rPr lang="en-US" sz="800" b="1" err="1">
                <a:solidFill>
                  <a:srgbClr val="000000"/>
                </a:solidFill>
              </a:rPr>
              <a:t>hồi</a:t>
            </a:r>
            <a:r>
              <a:rPr lang="en-US" sz="800" b="1">
                <a:solidFill>
                  <a:srgbClr val="000000"/>
                </a:solidFill>
              </a:rPr>
              <a:t>:</a:t>
            </a:r>
          </a:p>
          <a:p>
            <a:r>
              <a:rPr lang="en-US" sz="800">
                <a:solidFill>
                  <a:srgbClr val="000000"/>
                </a:solidFill>
              </a:rPr>
              <a:t>15-6-2017</a:t>
            </a:r>
          </a:p>
        </p:txBody>
      </p:sp>
      <p:sp>
        <p:nvSpPr>
          <p:cNvPr id="8" name="TextBox 7">
            <a:extLst>
              <a:ext uri="{FF2B5EF4-FFF2-40B4-BE49-F238E27FC236}">
                <a16:creationId xmlns:a16="http://schemas.microsoft.com/office/drawing/2014/main" id="{16EF2E7C-DB70-B885-5A2B-3FC28DF2AED4}"/>
              </a:ext>
            </a:extLst>
          </p:cNvPr>
          <p:cNvSpPr txBox="1"/>
          <p:nvPr/>
        </p:nvSpPr>
        <p:spPr>
          <a:xfrm>
            <a:off x="5822697" y="3957594"/>
            <a:ext cx="2234880" cy="338554"/>
          </a:xfrm>
          <a:prstGeom prst="rect">
            <a:avLst/>
          </a:prstGeom>
          <a:noFill/>
        </p:spPr>
        <p:txBody>
          <a:bodyPr wrap="square" rtlCol="0">
            <a:spAutoFit/>
          </a:bodyPr>
          <a:lstStyle/>
          <a:p>
            <a:r>
              <a:rPr lang="en-US" sz="800" b="1" err="1">
                <a:solidFill>
                  <a:srgbClr val="000000"/>
                </a:solidFill>
              </a:rPr>
              <a:t>Sô</a:t>
            </a:r>
            <a:r>
              <a:rPr lang="en-US" sz="800" b="1">
                <a:solidFill>
                  <a:srgbClr val="000000"/>
                </a:solidFill>
              </a:rPr>
              <a:t>́ </a:t>
            </a:r>
            <a:r>
              <a:rPr lang="en-US" sz="800" b="1" err="1">
                <a:solidFill>
                  <a:srgbClr val="000000"/>
                </a:solidFill>
              </a:rPr>
              <a:t>thu</a:t>
            </a:r>
            <a:r>
              <a:rPr lang="en-US" sz="800" b="1">
                <a:solidFill>
                  <a:srgbClr val="000000"/>
                </a:solidFill>
              </a:rPr>
              <a:t> </a:t>
            </a:r>
            <a:r>
              <a:rPr lang="en-US" sz="800" b="1" err="1">
                <a:solidFill>
                  <a:srgbClr val="000000"/>
                </a:solidFill>
              </a:rPr>
              <a:t>hồi</a:t>
            </a:r>
            <a:r>
              <a:rPr lang="en-US" sz="800" b="1">
                <a:solidFill>
                  <a:srgbClr val="000000"/>
                </a:solidFill>
              </a:rPr>
              <a:t>:</a:t>
            </a:r>
          </a:p>
          <a:p>
            <a:r>
              <a:rPr lang="en-US" sz="800">
                <a:solidFill>
                  <a:srgbClr val="000000"/>
                </a:solidFill>
              </a:rPr>
              <a:t>17-749</a:t>
            </a:r>
          </a:p>
        </p:txBody>
      </p:sp>
      <p:sp>
        <p:nvSpPr>
          <p:cNvPr id="9" name="TextBox 8">
            <a:extLst>
              <a:ext uri="{FF2B5EF4-FFF2-40B4-BE49-F238E27FC236}">
                <a16:creationId xmlns:a16="http://schemas.microsoft.com/office/drawing/2014/main" id="{50123F0F-5AE4-D041-BB5A-241B7C732120}"/>
              </a:ext>
            </a:extLst>
          </p:cNvPr>
          <p:cNvSpPr txBox="1"/>
          <p:nvPr/>
        </p:nvSpPr>
        <p:spPr>
          <a:xfrm>
            <a:off x="2915974" y="5049857"/>
            <a:ext cx="2234880" cy="246221"/>
          </a:xfrm>
          <a:prstGeom prst="rect">
            <a:avLst/>
          </a:prstGeom>
          <a:noFill/>
        </p:spPr>
        <p:txBody>
          <a:bodyPr wrap="square" rtlCol="0">
            <a:spAutoFit/>
          </a:bodyPr>
          <a:lstStyle/>
          <a:p>
            <a:r>
              <a:rPr lang="en-US" sz="1000" err="1">
                <a:solidFill>
                  <a:srgbClr val="000000"/>
                </a:solidFill>
              </a:rPr>
              <a:t>Khăn</a:t>
            </a:r>
            <a:r>
              <a:rPr lang="en-US" sz="1000">
                <a:solidFill>
                  <a:srgbClr val="000000"/>
                </a:solidFill>
              </a:rPr>
              <a:t> </a:t>
            </a:r>
            <a:r>
              <a:rPr lang="en-US" sz="1000" err="1">
                <a:solidFill>
                  <a:srgbClr val="000000"/>
                </a:solidFill>
              </a:rPr>
              <a:t>quàng</a:t>
            </a:r>
            <a:r>
              <a:rPr lang="en-US" sz="1000">
                <a:solidFill>
                  <a:srgbClr val="000000"/>
                </a:solidFill>
              </a:rPr>
              <a:t> </a:t>
            </a:r>
            <a:r>
              <a:rPr lang="en-US" sz="1000" err="1">
                <a:solidFill>
                  <a:srgbClr val="000000"/>
                </a:solidFill>
              </a:rPr>
              <a:t>nư</a:t>
            </a:r>
            <a:r>
              <a:rPr lang="en-US" sz="1000">
                <a:solidFill>
                  <a:srgbClr val="000000"/>
                </a:solidFill>
              </a:rPr>
              <a:t>̃ </a:t>
            </a:r>
            <a:r>
              <a:rPr lang="en-US" sz="1000" err="1">
                <a:solidFill>
                  <a:srgbClr val="000000"/>
                </a:solidFill>
              </a:rPr>
              <a:t>trắng</a:t>
            </a:r>
            <a:r>
              <a:rPr lang="en-US" sz="1000">
                <a:solidFill>
                  <a:srgbClr val="000000"/>
                </a:solidFill>
              </a:rPr>
              <a:t> </a:t>
            </a:r>
            <a:r>
              <a:rPr lang="en-US" sz="1000" err="1">
                <a:solidFill>
                  <a:srgbClr val="000000"/>
                </a:solidFill>
              </a:rPr>
              <a:t>đen</a:t>
            </a:r>
            <a:endParaRPr lang="en-US" sz="1000">
              <a:solidFill>
                <a:srgbClr val="000000"/>
              </a:solidFill>
            </a:endParaRPr>
          </a:p>
        </p:txBody>
      </p:sp>
      <p:pic>
        <p:nvPicPr>
          <p:cNvPr id="11" name="Picture 3">
            <a:extLst>
              <a:ext uri="{FF2B5EF4-FFF2-40B4-BE49-F238E27FC236}">
                <a16:creationId xmlns:a16="http://schemas.microsoft.com/office/drawing/2014/main" id="{090D7510-32EE-1670-DDBA-E1C6C9A9018B}"/>
              </a:ext>
            </a:extLst>
          </p:cNvPr>
          <p:cNvPicPr>
            <a:picLocks noChangeAspect="1" noChangeArrowheads="1"/>
          </p:cNvPicPr>
          <p:nvPr/>
        </p:nvPicPr>
        <p:blipFill>
          <a:blip r:embed="rId6"/>
          <a:srcRect/>
          <a:stretch/>
        </p:blipFill>
        <p:spPr bwMode="auto">
          <a:xfrm>
            <a:off x="2415460" y="5277606"/>
            <a:ext cx="7940516" cy="15803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a:extLst>
              <a:ext uri="{FF2B5EF4-FFF2-40B4-BE49-F238E27FC236}">
                <a16:creationId xmlns:a16="http://schemas.microsoft.com/office/drawing/2014/main" id="{7C9F26F9-20A3-E21E-295B-A7D70804E496}"/>
              </a:ext>
            </a:extLst>
          </p:cNvPr>
          <p:cNvSpPr txBox="1"/>
          <p:nvPr/>
        </p:nvSpPr>
        <p:spPr>
          <a:xfrm>
            <a:off x="2770727" y="5624530"/>
            <a:ext cx="6807200" cy="738664"/>
          </a:xfrm>
          <a:prstGeom prst="rect">
            <a:avLst/>
          </a:prstGeom>
          <a:noFill/>
        </p:spPr>
        <p:txBody>
          <a:bodyPr wrap="square" rtlCol="0">
            <a:spAutoFit/>
          </a:bodyPr>
          <a:lstStyle/>
          <a:p>
            <a:r>
              <a:rPr lang="en-US" sz="1400" b="1" dirty="0" err="1">
                <a:solidFill>
                  <a:srgbClr val="000000"/>
                </a:solidFill>
              </a:rPr>
              <a:t>Mối</a:t>
            </a:r>
            <a:r>
              <a:rPr lang="en-US" sz="1400" b="1" dirty="0">
                <a:solidFill>
                  <a:srgbClr val="000000"/>
                </a:solidFill>
              </a:rPr>
              <a:t> </a:t>
            </a:r>
            <a:r>
              <a:rPr lang="en-US" sz="1400" b="1" dirty="0" err="1">
                <a:solidFill>
                  <a:srgbClr val="000000"/>
                </a:solidFill>
              </a:rPr>
              <a:t>nguy</a:t>
            </a:r>
            <a:r>
              <a:rPr lang="en-US" sz="1400" b="1" dirty="0">
                <a:solidFill>
                  <a:srgbClr val="000000"/>
                </a:solidFill>
              </a:rPr>
              <a:t>:</a:t>
            </a:r>
          </a:p>
          <a:p>
            <a:r>
              <a:rPr lang="en-US" sz="1400" b="1" dirty="0" err="1">
                <a:solidFill>
                  <a:srgbClr val="000000"/>
                </a:solidFill>
              </a:rPr>
              <a:t>Khăn</a:t>
            </a:r>
            <a:r>
              <a:rPr lang="en-US" sz="1400" b="1" dirty="0">
                <a:solidFill>
                  <a:srgbClr val="000000"/>
                </a:solidFill>
              </a:rPr>
              <a:t> </a:t>
            </a:r>
            <a:r>
              <a:rPr lang="en-US" sz="1400" b="1" dirty="0" err="1">
                <a:solidFill>
                  <a:srgbClr val="000000"/>
                </a:solidFill>
              </a:rPr>
              <a:t>quàng</a:t>
            </a:r>
            <a:r>
              <a:rPr lang="en-US" sz="1400" b="1" dirty="0">
                <a:solidFill>
                  <a:srgbClr val="000000"/>
                </a:solidFill>
              </a:rPr>
              <a:t> </a:t>
            </a:r>
            <a:r>
              <a:rPr lang="en-US" sz="1400" b="1" dirty="0" err="1">
                <a:solidFill>
                  <a:srgbClr val="000000"/>
                </a:solidFill>
              </a:rPr>
              <a:t>nư</a:t>
            </a:r>
            <a:r>
              <a:rPr lang="en-US" sz="1400" b="1" dirty="0">
                <a:solidFill>
                  <a:srgbClr val="000000"/>
                </a:solidFill>
              </a:rPr>
              <a:t>̃ </a:t>
            </a:r>
            <a:r>
              <a:rPr lang="en-US" sz="1400" dirty="0" err="1">
                <a:solidFill>
                  <a:srgbClr val="000000"/>
                </a:solidFill>
              </a:rPr>
              <a:t>không</a:t>
            </a:r>
            <a:r>
              <a:rPr lang="en-US" sz="1400" dirty="0">
                <a:solidFill>
                  <a:srgbClr val="000000"/>
                </a:solidFill>
              </a:rPr>
              <a:t> </a:t>
            </a:r>
            <a:r>
              <a:rPr lang="en-US" sz="1400" dirty="0" err="1">
                <a:solidFill>
                  <a:srgbClr val="000000"/>
                </a:solidFill>
              </a:rPr>
              <a:t>đáp</a:t>
            </a:r>
            <a:r>
              <a:rPr lang="en-US" sz="1400" dirty="0">
                <a:solidFill>
                  <a:srgbClr val="000000"/>
                </a:solidFill>
              </a:rPr>
              <a:t> </a:t>
            </a:r>
            <a:r>
              <a:rPr lang="en-US" sz="1400" dirty="0" err="1">
                <a:solidFill>
                  <a:srgbClr val="000000"/>
                </a:solidFill>
              </a:rPr>
              <a:t>ứng</a:t>
            </a:r>
            <a:r>
              <a:rPr lang="en-US" sz="1400" dirty="0">
                <a:solidFill>
                  <a:srgbClr val="000000"/>
                </a:solidFill>
              </a:rPr>
              <a:t> </a:t>
            </a:r>
            <a:r>
              <a:rPr lang="en-US" sz="1400" dirty="0" err="1">
                <a:solidFill>
                  <a:srgbClr val="000000"/>
                </a:solidFill>
              </a:rPr>
              <a:t>tiêu</a:t>
            </a:r>
            <a:r>
              <a:rPr lang="en-US" sz="1400" dirty="0">
                <a:solidFill>
                  <a:srgbClr val="000000"/>
                </a:solidFill>
              </a:rPr>
              <a:t> </a:t>
            </a:r>
            <a:r>
              <a:rPr lang="en-US" sz="1400" dirty="0" err="1">
                <a:solidFill>
                  <a:srgbClr val="000000"/>
                </a:solidFill>
              </a:rPr>
              <a:t>chuẩn</a:t>
            </a:r>
            <a:r>
              <a:rPr lang="en-US" sz="1400" dirty="0">
                <a:solidFill>
                  <a:srgbClr val="000000"/>
                </a:solidFill>
              </a:rPr>
              <a:t> </a:t>
            </a:r>
            <a:r>
              <a:rPr lang="en-US" sz="1400" dirty="0" err="1">
                <a:solidFill>
                  <a:srgbClr val="000000"/>
                </a:solidFill>
              </a:rPr>
              <a:t>vê</a:t>
            </a:r>
            <a:r>
              <a:rPr lang="en-US" sz="1400" dirty="0">
                <a:solidFill>
                  <a:srgbClr val="000000"/>
                </a:solidFill>
              </a:rPr>
              <a:t>̀ </a:t>
            </a:r>
            <a:r>
              <a:rPr lang="en-US" sz="1400" dirty="0" err="1">
                <a:solidFill>
                  <a:srgbClr val="000000"/>
                </a:solidFill>
              </a:rPr>
              <a:t>tính</a:t>
            </a:r>
            <a:r>
              <a:rPr lang="en-US" sz="1400" dirty="0">
                <a:solidFill>
                  <a:srgbClr val="000000"/>
                </a:solidFill>
              </a:rPr>
              <a:t> </a:t>
            </a:r>
            <a:r>
              <a:rPr lang="en-US" sz="1400" dirty="0" err="1">
                <a:solidFill>
                  <a:srgbClr val="000000"/>
                </a:solidFill>
              </a:rPr>
              <a:t>dê</a:t>
            </a:r>
            <a:r>
              <a:rPr lang="en-US" sz="1400" dirty="0">
                <a:solidFill>
                  <a:srgbClr val="000000"/>
                </a:solidFill>
              </a:rPr>
              <a:t>̃ </a:t>
            </a:r>
            <a:r>
              <a:rPr lang="en-US" sz="1400" dirty="0" err="1">
                <a:solidFill>
                  <a:srgbClr val="000000"/>
                </a:solidFill>
              </a:rPr>
              <a:t>cháy</a:t>
            </a:r>
            <a:r>
              <a:rPr lang="en-US" sz="1400" dirty="0">
                <a:solidFill>
                  <a:srgbClr val="000000"/>
                </a:solidFill>
              </a:rPr>
              <a:t> </a:t>
            </a:r>
            <a:r>
              <a:rPr lang="en-US" sz="1400" dirty="0" err="1">
                <a:solidFill>
                  <a:srgbClr val="000000"/>
                </a:solidFill>
              </a:rPr>
              <a:t>liên</a:t>
            </a:r>
            <a:r>
              <a:rPr lang="en-US" sz="1400" dirty="0">
                <a:solidFill>
                  <a:srgbClr val="000000"/>
                </a:solidFill>
              </a:rPr>
              <a:t> bang </a:t>
            </a:r>
            <a:r>
              <a:rPr lang="en-US" sz="1400" dirty="0" err="1">
                <a:solidFill>
                  <a:srgbClr val="000000"/>
                </a:solidFill>
              </a:rPr>
              <a:t>cho</a:t>
            </a:r>
            <a:r>
              <a:rPr lang="en-US" sz="1400" dirty="0">
                <a:solidFill>
                  <a:srgbClr val="000000"/>
                </a:solidFill>
              </a:rPr>
              <a:t> </a:t>
            </a:r>
            <a:r>
              <a:rPr lang="en-US" sz="1400" dirty="0" err="1">
                <a:solidFill>
                  <a:srgbClr val="000000"/>
                </a:solidFill>
              </a:rPr>
              <a:t>hàng</a:t>
            </a:r>
            <a:r>
              <a:rPr lang="en-US" sz="1400" dirty="0">
                <a:solidFill>
                  <a:srgbClr val="000000"/>
                </a:solidFill>
              </a:rPr>
              <a:t> </a:t>
            </a:r>
            <a:r>
              <a:rPr lang="en-US" sz="1400" dirty="0" err="1">
                <a:solidFill>
                  <a:srgbClr val="000000"/>
                </a:solidFill>
              </a:rPr>
              <a:t>dệt</a:t>
            </a:r>
            <a:r>
              <a:rPr lang="en-US" sz="1400" dirty="0">
                <a:solidFill>
                  <a:srgbClr val="000000"/>
                </a:solidFill>
              </a:rPr>
              <a:t> may, </a:t>
            </a:r>
            <a:r>
              <a:rPr lang="en-US" sz="1400" dirty="0" err="1">
                <a:solidFill>
                  <a:srgbClr val="000000"/>
                </a:solidFill>
              </a:rPr>
              <a:t>đặt</a:t>
            </a:r>
            <a:r>
              <a:rPr lang="en-US" sz="1400" dirty="0">
                <a:solidFill>
                  <a:srgbClr val="000000"/>
                </a:solidFill>
              </a:rPr>
              <a:t> </a:t>
            </a:r>
            <a:r>
              <a:rPr lang="en-US" sz="1400" dirty="0" err="1">
                <a:solidFill>
                  <a:srgbClr val="000000"/>
                </a:solidFill>
              </a:rPr>
              <a:t>ra</a:t>
            </a:r>
            <a:r>
              <a:rPr lang="en-US" sz="1400" dirty="0">
                <a:solidFill>
                  <a:srgbClr val="000000"/>
                </a:solidFill>
              </a:rPr>
              <a:t> </a:t>
            </a:r>
            <a:r>
              <a:rPr lang="en-US" sz="1400" dirty="0" err="1">
                <a:solidFill>
                  <a:srgbClr val="000000"/>
                </a:solidFill>
              </a:rPr>
              <a:t>mối</a:t>
            </a:r>
            <a:r>
              <a:rPr lang="en-US" sz="1400" dirty="0">
                <a:solidFill>
                  <a:srgbClr val="000000"/>
                </a:solidFill>
              </a:rPr>
              <a:t> </a:t>
            </a:r>
            <a:r>
              <a:rPr lang="en-US" sz="1400" dirty="0" err="1">
                <a:solidFill>
                  <a:srgbClr val="000000"/>
                </a:solidFill>
              </a:rPr>
              <a:t>rủi</a:t>
            </a:r>
            <a:r>
              <a:rPr lang="en-US" sz="1400" dirty="0">
                <a:solidFill>
                  <a:srgbClr val="000000"/>
                </a:solidFill>
              </a:rPr>
              <a:t> </a:t>
            </a:r>
            <a:r>
              <a:rPr lang="en-US" sz="1400" dirty="0" err="1">
                <a:solidFill>
                  <a:srgbClr val="000000"/>
                </a:solidFill>
              </a:rPr>
              <a:t>ro</a:t>
            </a:r>
            <a:r>
              <a:rPr lang="en-US" sz="1400" dirty="0">
                <a:solidFill>
                  <a:srgbClr val="000000"/>
                </a:solidFill>
              </a:rPr>
              <a:t> </a:t>
            </a:r>
            <a:r>
              <a:rPr lang="en-US" sz="1400" dirty="0" err="1">
                <a:solidFill>
                  <a:srgbClr val="000000"/>
                </a:solidFill>
              </a:rPr>
              <a:t>thương</a:t>
            </a:r>
            <a:r>
              <a:rPr lang="en-US" sz="1400" dirty="0">
                <a:solidFill>
                  <a:srgbClr val="000000"/>
                </a:solidFill>
              </a:rPr>
              <a:t> </a:t>
            </a:r>
            <a:r>
              <a:rPr lang="en-US" sz="1400" dirty="0" err="1">
                <a:solidFill>
                  <a:srgbClr val="000000"/>
                </a:solidFill>
              </a:rPr>
              <a:t>tổn</a:t>
            </a:r>
            <a:r>
              <a:rPr lang="en-US" sz="1400" dirty="0">
                <a:solidFill>
                  <a:srgbClr val="000000"/>
                </a:solidFill>
              </a:rPr>
              <a:t> </a:t>
            </a:r>
            <a:r>
              <a:rPr lang="en-US" sz="1400" dirty="0" err="1">
                <a:solidFill>
                  <a:srgbClr val="000000"/>
                </a:solidFill>
              </a:rPr>
              <a:t>vì</a:t>
            </a:r>
            <a:r>
              <a:rPr lang="en-US" sz="1400" dirty="0">
                <a:solidFill>
                  <a:srgbClr val="000000"/>
                </a:solidFill>
              </a:rPr>
              <a:t> </a:t>
            </a:r>
            <a:r>
              <a:rPr lang="en-US" sz="1400" dirty="0" err="1">
                <a:solidFill>
                  <a:srgbClr val="000000"/>
                </a:solidFill>
              </a:rPr>
              <a:t>bị</a:t>
            </a:r>
            <a:r>
              <a:rPr lang="en-US" sz="1400" dirty="0">
                <a:solidFill>
                  <a:srgbClr val="000000"/>
                </a:solidFill>
              </a:rPr>
              <a:t> </a:t>
            </a:r>
            <a:r>
              <a:rPr lang="en-US" sz="1400" dirty="0" err="1">
                <a:solidFill>
                  <a:srgbClr val="000000"/>
                </a:solidFill>
              </a:rPr>
              <a:t>bỏng</a:t>
            </a:r>
            <a:r>
              <a:rPr lang="en-US" sz="1400" dirty="0">
                <a:solidFill>
                  <a:srgbClr val="000000"/>
                </a:solidFill>
              </a:rPr>
              <a:t> </a:t>
            </a:r>
            <a:r>
              <a:rPr lang="en-US" sz="1400" dirty="0" err="1">
                <a:solidFill>
                  <a:srgbClr val="000000"/>
                </a:solidFill>
              </a:rPr>
              <a:t>cho</a:t>
            </a:r>
            <a:r>
              <a:rPr lang="en-US" sz="1400" dirty="0">
                <a:solidFill>
                  <a:srgbClr val="000000"/>
                </a:solidFill>
              </a:rPr>
              <a:t> </a:t>
            </a:r>
            <a:r>
              <a:rPr lang="en-US" sz="1400" dirty="0" err="1">
                <a:solidFill>
                  <a:srgbClr val="000000"/>
                </a:solidFill>
              </a:rPr>
              <a:t>người</a:t>
            </a:r>
            <a:r>
              <a:rPr lang="en-US" sz="1400" dirty="0">
                <a:solidFill>
                  <a:srgbClr val="000000"/>
                </a:solidFill>
              </a:rPr>
              <a:t> </a:t>
            </a:r>
            <a:r>
              <a:rPr lang="en-US" sz="1400" dirty="0" err="1">
                <a:solidFill>
                  <a:srgbClr val="000000"/>
                </a:solidFill>
              </a:rPr>
              <a:t>tiêu</a:t>
            </a:r>
            <a:r>
              <a:rPr lang="en-US" sz="1400" dirty="0">
                <a:solidFill>
                  <a:srgbClr val="000000"/>
                </a:solidFill>
              </a:rPr>
              <a:t> </a:t>
            </a:r>
            <a:r>
              <a:rPr lang="en-US" sz="1400" dirty="0" err="1">
                <a:solidFill>
                  <a:srgbClr val="000000"/>
                </a:solidFill>
              </a:rPr>
              <a:t>dùng</a:t>
            </a:r>
            <a:r>
              <a:rPr lang="en-US" sz="1400" dirty="0">
                <a:solidFill>
                  <a:srgbClr val="000000"/>
                </a:solidFill>
              </a:rPr>
              <a:t>.</a:t>
            </a:r>
          </a:p>
        </p:txBody>
      </p:sp>
      <p:pic>
        <p:nvPicPr>
          <p:cNvPr id="12" name="final slide 16">
            <a:hlinkClick r:id="" action="ppaction://media"/>
            <a:extLst>
              <a:ext uri="{FF2B5EF4-FFF2-40B4-BE49-F238E27FC236}">
                <a16:creationId xmlns:a16="http://schemas.microsoft.com/office/drawing/2014/main" id="{1E8D51D4-4309-3180-9B60-44CC25DDC09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870302373"/>
      </p:ext>
    </p:extLst>
  </p:cSld>
  <p:clrMapOvr>
    <a:masterClrMapping/>
  </p:clrMapOvr>
  <mc:AlternateContent xmlns:mc="http://schemas.openxmlformats.org/markup-compatibility/2006" xmlns:p14="http://schemas.microsoft.com/office/powerpoint/2010/main">
    <mc:Choice Requires="p14">
      <p:transition spd="slow" p14:dur="2000" advTm="16613"/>
    </mc:Choice>
    <mc:Fallback xmlns="">
      <p:transition spd="slow" advTm="166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13"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E845F-F879-4579-AD80-5DB6EBDD3C00}"/>
              </a:ext>
            </a:extLst>
          </p:cNvPr>
          <p:cNvSpPr>
            <a:spLocks noGrp="1"/>
          </p:cNvSpPr>
          <p:nvPr>
            <p:ph type="title"/>
          </p:nvPr>
        </p:nvSpPr>
        <p:spPr>
          <a:xfrm>
            <a:off x="138223" y="367323"/>
            <a:ext cx="11444177" cy="461665"/>
          </a:xfrm>
        </p:spPr>
        <p:txBody>
          <a:bodyPr>
            <a:normAutofit fontScale="90000"/>
          </a:bodyPr>
          <a:lstStyle/>
          <a:p>
            <a:r>
              <a:rPr lang="en-US" sz="3600"/>
              <a:t>Vải may mặc</a:t>
            </a:r>
          </a:p>
        </p:txBody>
      </p:sp>
      <p:sp>
        <p:nvSpPr>
          <p:cNvPr id="4" name="Content Placeholder 3">
            <a:extLst>
              <a:ext uri="{FF2B5EF4-FFF2-40B4-BE49-F238E27FC236}">
                <a16:creationId xmlns:a16="http://schemas.microsoft.com/office/drawing/2014/main" id="{7774544F-7F0C-4D81-AFCE-C7E7DD50D572}"/>
              </a:ext>
            </a:extLst>
          </p:cNvPr>
          <p:cNvSpPr>
            <a:spLocks noGrp="1"/>
          </p:cNvSpPr>
          <p:nvPr>
            <p:ph sz="quarter" idx="2"/>
          </p:nvPr>
        </p:nvSpPr>
        <p:spPr>
          <a:xfrm>
            <a:off x="6932428" y="1669312"/>
            <a:ext cx="4649972" cy="4040373"/>
          </a:xfrm>
        </p:spPr>
        <p:txBody>
          <a:bodyPr>
            <a:normAutofit/>
          </a:bodyPr>
          <a:lstStyle/>
          <a:p>
            <a:pPr algn="l"/>
            <a:r>
              <a:rPr lang="en-US" sz="1300" b="0" i="0" dirty="0" err="1">
                <a:solidFill>
                  <a:schemeClr val="tx2"/>
                </a:solidFill>
                <a:effectLst/>
                <a:latin typeface="+mn-lt"/>
              </a:rPr>
              <a:t>Tên</a:t>
            </a:r>
            <a:r>
              <a:rPr lang="en-US" sz="1300" b="0" i="0" dirty="0">
                <a:solidFill>
                  <a:schemeClr val="tx2"/>
                </a:solidFill>
                <a:effectLst/>
                <a:latin typeface="+mn-lt"/>
              </a:rPr>
              <a:t> </a:t>
            </a:r>
            <a:r>
              <a:rPr lang="en-US" sz="1300" b="0" i="0" dirty="0" err="1">
                <a:solidFill>
                  <a:schemeClr val="tx2"/>
                </a:solidFill>
                <a:effectLst/>
                <a:latin typeface="+mn-lt"/>
              </a:rPr>
              <a:t>sản</a:t>
            </a:r>
            <a:r>
              <a:rPr lang="en-US" sz="1300" b="0" i="0" dirty="0">
                <a:solidFill>
                  <a:schemeClr val="tx2"/>
                </a:solidFill>
                <a:effectLst/>
                <a:latin typeface="+mn-lt"/>
              </a:rPr>
              <a:t> </a:t>
            </a:r>
            <a:r>
              <a:rPr lang="en-US" sz="1300" b="0" i="0" dirty="0" err="1">
                <a:solidFill>
                  <a:schemeClr val="tx2"/>
                </a:solidFill>
                <a:effectLst/>
                <a:latin typeface="+mn-lt"/>
              </a:rPr>
              <a:t>phẩm</a:t>
            </a:r>
            <a:r>
              <a:rPr lang="en-US" sz="1300" b="0" i="0" dirty="0">
                <a:solidFill>
                  <a:schemeClr val="tx2"/>
                </a:solidFill>
                <a:effectLst/>
                <a:latin typeface="+mn-lt"/>
              </a:rPr>
              <a:t>:</a:t>
            </a:r>
          </a:p>
          <a:p>
            <a:pPr algn="l"/>
            <a:r>
              <a:rPr lang="en-US" sz="1300" b="0" i="0" dirty="0" err="1">
                <a:solidFill>
                  <a:schemeClr val="tx2"/>
                </a:solidFill>
                <a:effectLst/>
                <a:latin typeface="+mn-lt"/>
              </a:rPr>
              <a:t>Khăn</a:t>
            </a:r>
            <a:r>
              <a:rPr lang="en-US" sz="1300" b="0" i="0" dirty="0">
                <a:solidFill>
                  <a:schemeClr val="tx2"/>
                </a:solidFill>
                <a:effectLst/>
                <a:latin typeface="+mn-lt"/>
              </a:rPr>
              <a:t> </a:t>
            </a:r>
            <a:r>
              <a:rPr lang="en-US" sz="1300" b="0" i="0" dirty="0" err="1">
                <a:solidFill>
                  <a:schemeClr val="tx2"/>
                </a:solidFill>
                <a:effectLst/>
                <a:latin typeface="+mn-lt"/>
              </a:rPr>
              <a:t>quàng</a:t>
            </a:r>
            <a:endParaRPr lang="en-US" sz="1300" b="0" i="0" dirty="0">
              <a:solidFill>
                <a:schemeClr val="tx2"/>
              </a:solidFill>
              <a:effectLst/>
              <a:latin typeface="+mn-lt"/>
            </a:endParaRPr>
          </a:p>
          <a:p>
            <a:pPr algn="l"/>
            <a:endParaRPr lang="en-US" sz="1300" b="0" i="0" dirty="0">
              <a:solidFill>
                <a:schemeClr val="tx2"/>
              </a:solidFill>
              <a:effectLst/>
              <a:latin typeface="+mn-lt"/>
            </a:endParaRPr>
          </a:p>
          <a:p>
            <a:pPr algn="l"/>
            <a:r>
              <a:rPr lang="en-US" sz="1300" b="0" i="0" dirty="0" err="1">
                <a:solidFill>
                  <a:schemeClr val="tx2"/>
                </a:solidFill>
                <a:effectLst/>
                <a:latin typeface="+mn-lt"/>
              </a:rPr>
              <a:t>Mối</a:t>
            </a:r>
            <a:r>
              <a:rPr lang="en-US" sz="1300" b="0" i="0" dirty="0">
                <a:solidFill>
                  <a:schemeClr val="tx2"/>
                </a:solidFill>
                <a:effectLst/>
                <a:latin typeface="+mn-lt"/>
              </a:rPr>
              <a:t> </a:t>
            </a:r>
            <a:r>
              <a:rPr lang="en-US" sz="1300" b="0" i="0" dirty="0" err="1">
                <a:solidFill>
                  <a:schemeClr val="tx2"/>
                </a:solidFill>
                <a:effectLst/>
                <a:latin typeface="+mn-lt"/>
              </a:rPr>
              <a:t>nguy</a:t>
            </a:r>
            <a:r>
              <a:rPr lang="en-US" sz="1300" b="0" i="0" dirty="0">
                <a:solidFill>
                  <a:schemeClr val="tx2"/>
                </a:solidFill>
                <a:effectLst/>
                <a:latin typeface="+mn-lt"/>
              </a:rPr>
              <a:t>:</a:t>
            </a:r>
          </a:p>
          <a:p>
            <a:pPr algn="l"/>
            <a:r>
              <a:rPr lang="en-US" sz="1300" b="0" i="0" dirty="0" err="1">
                <a:solidFill>
                  <a:schemeClr val="tx2"/>
                </a:solidFill>
                <a:effectLst/>
                <a:latin typeface="+mn-lt"/>
              </a:rPr>
              <a:t>Khăn</a:t>
            </a:r>
            <a:r>
              <a:rPr lang="en-US" sz="1300" b="0" i="0" dirty="0">
                <a:solidFill>
                  <a:schemeClr val="tx2"/>
                </a:solidFill>
                <a:effectLst/>
                <a:latin typeface="+mn-lt"/>
              </a:rPr>
              <a:t> </a:t>
            </a:r>
            <a:r>
              <a:rPr lang="en-US" sz="1300" b="0" i="0" dirty="0" err="1">
                <a:solidFill>
                  <a:schemeClr val="tx2"/>
                </a:solidFill>
                <a:effectLst/>
                <a:latin typeface="+mn-lt"/>
              </a:rPr>
              <a:t>quàng</a:t>
            </a:r>
            <a:r>
              <a:rPr lang="en-US" sz="1300" b="0" i="0" dirty="0">
                <a:solidFill>
                  <a:schemeClr val="tx2"/>
                </a:solidFill>
                <a:effectLst/>
                <a:latin typeface="+mn-lt"/>
              </a:rPr>
              <a:t> bị </a:t>
            </a:r>
            <a:r>
              <a:rPr lang="en-US" sz="1300" b="0" i="0" dirty="0" err="1">
                <a:solidFill>
                  <a:schemeClr val="tx2"/>
                </a:solidFill>
                <a:effectLst/>
                <a:latin typeface="+mn-lt"/>
              </a:rPr>
              <a:t>thu</a:t>
            </a:r>
            <a:r>
              <a:rPr lang="en-US" sz="1300" b="0" i="0" dirty="0">
                <a:solidFill>
                  <a:schemeClr val="tx2"/>
                </a:solidFill>
                <a:effectLst/>
                <a:latin typeface="+mn-lt"/>
              </a:rPr>
              <a:t> </a:t>
            </a:r>
            <a:r>
              <a:rPr lang="en-US" sz="1300" b="0" i="0" dirty="0" err="1">
                <a:solidFill>
                  <a:schemeClr val="tx2"/>
                </a:solidFill>
                <a:effectLst/>
                <a:latin typeface="+mn-lt"/>
              </a:rPr>
              <a:t>hồi</a:t>
            </a:r>
            <a:r>
              <a:rPr lang="en-US" sz="1300" b="0" i="0" dirty="0">
                <a:solidFill>
                  <a:schemeClr val="tx2"/>
                </a:solidFill>
                <a:effectLst/>
                <a:latin typeface="+mn-lt"/>
              </a:rPr>
              <a:t> </a:t>
            </a:r>
            <a:r>
              <a:rPr lang="en-US" sz="1300" b="0" i="0" dirty="0" err="1">
                <a:solidFill>
                  <a:schemeClr val="tx2"/>
                </a:solidFill>
                <a:effectLst/>
                <a:latin typeface="+mn-lt"/>
              </a:rPr>
              <a:t>không</a:t>
            </a:r>
            <a:r>
              <a:rPr lang="en-US" sz="1300" b="0" i="0" dirty="0">
                <a:solidFill>
                  <a:schemeClr val="tx2"/>
                </a:solidFill>
                <a:effectLst/>
                <a:latin typeface="+mn-lt"/>
              </a:rPr>
              <a:t> </a:t>
            </a:r>
            <a:r>
              <a:rPr lang="en-US" sz="1300" dirty="0" err="1">
                <a:solidFill>
                  <a:schemeClr val="tx2"/>
                </a:solidFill>
                <a:latin typeface="+mn-lt"/>
              </a:rPr>
              <a:t>đáp</a:t>
            </a:r>
            <a:r>
              <a:rPr lang="en-US" sz="1300" dirty="0">
                <a:solidFill>
                  <a:schemeClr val="tx2"/>
                </a:solidFill>
                <a:latin typeface="+mn-lt"/>
              </a:rPr>
              <a:t> </a:t>
            </a:r>
            <a:r>
              <a:rPr lang="en-US" sz="1300" dirty="0" err="1">
                <a:solidFill>
                  <a:schemeClr val="tx2"/>
                </a:solidFill>
                <a:latin typeface="+mn-lt"/>
              </a:rPr>
              <a:t>ứng</a:t>
            </a:r>
            <a:r>
              <a:rPr lang="en-US" sz="1300" dirty="0">
                <a:solidFill>
                  <a:schemeClr val="tx2"/>
                </a:solidFill>
                <a:latin typeface="+mn-lt"/>
              </a:rPr>
              <a:t> </a:t>
            </a:r>
            <a:r>
              <a:rPr lang="en-US" sz="1300" dirty="0" err="1">
                <a:solidFill>
                  <a:schemeClr val="tx2"/>
                </a:solidFill>
                <a:latin typeface="+mn-lt"/>
              </a:rPr>
              <a:t>tiêu</a:t>
            </a:r>
            <a:r>
              <a:rPr lang="en-US" sz="1300" dirty="0">
                <a:solidFill>
                  <a:schemeClr val="tx2"/>
                </a:solidFill>
                <a:latin typeface="+mn-lt"/>
              </a:rPr>
              <a:t> </a:t>
            </a:r>
            <a:r>
              <a:rPr lang="en-US" sz="1300" dirty="0" err="1">
                <a:solidFill>
                  <a:schemeClr val="tx2"/>
                </a:solidFill>
                <a:latin typeface="+mn-lt"/>
              </a:rPr>
              <a:t>chuẩn</a:t>
            </a:r>
            <a:r>
              <a:rPr lang="en-US" sz="1300" dirty="0">
                <a:solidFill>
                  <a:schemeClr val="tx2"/>
                </a:solidFill>
                <a:latin typeface="+mn-lt"/>
              </a:rPr>
              <a:t> </a:t>
            </a:r>
            <a:r>
              <a:rPr lang="en-US" sz="1300" dirty="0" err="1">
                <a:solidFill>
                  <a:schemeClr val="tx2"/>
                </a:solidFill>
                <a:latin typeface="+mn-lt"/>
              </a:rPr>
              <a:t>tính</a:t>
            </a:r>
            <a:r>
              <a:rPr lang="en-US" sz="1300" dirty="0">
                <a:solidFill>
                  <a:schemeClr val="tx2"/>
                </a:solidFill>
                <a:latin typeface="+mn-lt"/>
              </a:rPr>
              <a:t> </a:t>
            </a:r>
            <a:r>
              <a:rPr lang="en-US" sz="1300" dirty="0" err="1">
                <a:solidFill>
                  <a:schemeClr val="tx2"/>
                </a:solidFill>
                <a:latin typeface="+mn-lt"/>
              </a:rPr>
              <a:t>dê</a:t>
            </a:r>
            <a:r>
              <a:rPr lang="en-US" sz="1300" dirty="0">
                <a:solidFill>
                  <a:schemeClr val="tx2"/>
                </a:solidFill>
                <a:latin typeface="+mn-lt"/>
              </a:rPr>
              <a:t>̃ </a:t>
            </a:r>
            <a:r>
              <a:rPr lang="en-US" sz="1300" dirty="0" err="1">
                <a:solidFill>
                  <a:schemeClr val="tx2"/>
                </a:solidFill>
                <a:latin typeface="+mn-lt"/>
              </a:rPr>
              <a:t>cháy</a:t>
            </a:r>
            <a:r>
              <a:rPr lang="en-US" sz="1300" dirty="0">
                <a:solidFill>
                  <a:schemeClr val="tx2"/>
                </a:solidFill>
                <a:latin typeface="+mn-lt"/>
              </a:rPr>
              <a:t> </a:t>
            </a:r>
            <a:r>
              <a:rPr lang="en-US" sz="1300" b="0" i="0" dirty="0" err="1">
                <a:solidFill>
                  <a:schemeClr val="tx2"/>
                </a:solidFill>
                <a:effectLst/>
                <a:latin typeface="+mn-lt"/>
              </a:rPr>
              <a:t>cho</a:t>
            </a:r>
            <a:r>
              <a:rPr lang="en-US" sz="1300" b="0" i="0" dirty="0">
                <a:solidFill>
                  <a:schemeClr val="tx2"/>
                </a:solidFill>
                <a:effectLst/>
                <a:latin typeface="+mn-lt"/>
              </a:rPr>
              <a:t> </a:t>
            </a:r>
            <a:r>
              <a:rPr lang="en-US" sz="1300" b="0" i="0" dirty="0" err="1">
                <a:solidFill>
                  <a:schemeClr val="tx2"/>
                </a:solidFill>
                <a:effectLst/>
                <a:latin typeface="+mn-lt"/>
              </a:rPr>
              <a:t>hàng</a:t>
            </a:r>
            <a:r>
              <a:rPr lang="en-US" sz="1300" b="0" i="0" dirty="0">
                <a:solidFill>
                  <a:schemeClr val="tx2"/>
                </a:solidFill>
                <a:effectLst/>
                <a:latin typeface="+mn-lt"/>
              </a:rPr>
              <a:t> </a:t>
            </a:r>
            <a:r>
              <a:rPr lang="en-US" sz="1300" b="0" i="0" dirty="0" err="1">
                <a:solidFill>
                  <a:schemeClr val="tx2"/>
                </a:solidFill>
                <a:effectLst/>
                <a:latin typeface="+mn-lt"/>
              </a:rPr>
              <a:t>dệt</a:t>
            </a:r>
            <a:r>
              <a:rPr lang="en-US" sz="1300" b="0" i="0" dirty="0">
                <a:solidFill>
                  <a:schemeClr val="tx2"/>
                </a:solidFill>
                <a:effectLst/>
                <a:latin typeface="+mn-lt"/>
              </a:rPr>
              <a:t> may, </a:t>
            </a:r>
            <a:r>
              <a:rPr lang="en-US" sz="1300" dirty="0" err="1">
                <a:solidFill>
                  <a:schemeClr val="tx2"/>
                </a:solidFill>
                <a:latin typeface="+mn-lt"/>
              </a:rPr>
              <a:t>đặt</a:t>
            </a:r>
            <a:r>
              <a:rPr lang="en-US" sz="1300" dirty="0">
                <a:solidFill>
                  <a:schemeClr val="tx2"/>
                </a:solidFill>
                <a:latin typeface="+mn-lt"/>
              </a:rPr>
              <a:t> </a:t>
            </a:r>
            <a:r>
              <a:rPr lang="en-US" sz="1300" dirty="0" err="1">
                <a:solidFill>
                  <a:schemeClr val="tx2"/>
                </a:solidFill>
                <a:latin typeface="+mn-lt"/>
              </a:rPr>
              <a:t>ra</a:t>
            </a:r>
            <a:r>
              <a:rPr lang="en-US" sz="1300" dirty="0">
                <a:solidFill>
                  <a:schemeClr val="tx2"/>
                </a:solidFill>
                <a:latin typeface="+mn-lt"/>
              </a:rPr>
              <a:t> </a:t>
            </a:r>
            <a:r>
              <a:rPr lang="en-US" sz="1300" dirty="0" err="1">
                <a:solidFill>
                  <a:schemeClr val="tx2"/>
                </a:solidFill>
                <a:latin typeface="+mn-lt"/>
              </a:rPr>
              <a:t>mối</a:t>
            </a:r>
            <a:r>
              <a:rPr lang="en-US" sz="1300" dirty="0">
                <a:solidFill>
                  <a:schemeClr val="tx2"/>
                </a:solidFill>
                <a:latin typeface="+mn-lt"/>
              </a:rPr>
              <a:t> </a:t>
            </a:r>
            <a:r>
              <a:rPr lang="en-US" sz="1300" dirty="0" err="1">
                <a:solidFill>
                  <a:schemeClr val="tx2"/>
                </a:solidFill>
                <a:latin typeface="+mn-lt"/>
              </a:rPr>
              <a:t>rủi</a:t>
            </a:r>
            <a:r>
              <a:rPr lang="en-US" sz="1300" dirty="0">
                <a:solidFill>
                  <a:schemeClr val="tx2"/>
                </a:solidFill>
                <a:latin typeface="+mn-lt"/>
              </a:rPr>
              <a:t> </a:t>
            </a:r>
            <a:r>
              <a:rPr lang="en-US" sz="1300" dirty="0" err="1">
                <a:solidFill>
                  <a:schemeClr val="tx2"/>
                </a:solidFill>
                <a:latin typeface="+mn-lt"/>
              </a:rPr>
              <a:t>ro</a:t>
            </a:r>
            <a:r>
              <a:rPr lang="en-US" sz="1300" dirty="0">
                <a:solidFill>
                  <a:schemeClr val="tx2"/>
                </a:solidFill>
                <a:latin typeface="+mn-lt"/>
              </a:rPr>
              <a:t> </a:t>
            </a:r>
            <a:r>
              <a:rPr lang="en-US" sz="1300" b="0" i="0" dirty="0" err="1">
                <a:solidFill>
                  <a:schemeClr val="tx2"/>
                </a:solidFill>
                <a:effectLst/>
                <a:latin typeface="+mn-lt"/>
              </a:rPr>
              <a:t>thương</a:t>
            </a:r>
            <a:r>
              <a:rPr lang="en-US" sz="1300" b="0" i="0" dirty="0">
                <a:solidFill>
                  <a:schemeClr val="tx2"/>
                </a:solidFill>
                <a:effectLst/>
                <a:latin typeface="+mn-lt"/>
              </a:rPr>
              <a:t> </a:t>
            </a:r>
            <a:r>
              <a:rPr lang="en-US" sz="1300" b="0" i="0" dirty="0" err="1">
                <a:solidFill>
                  <a:schemeClr val="tx2"/>
                </a:solidFill>
                <a:effectLst/>
                <a:latin typeface="+mn-lt"/>
              </a:rPr>
              <a:t>tổn</a:t>
            </a:r>
            <a:r>
              <a:rPr lang="en-US" sz="1300" b="0" i="0" dirty="0">
                <a:solidFill>
                  <a:schemeClr val="tx2"/>
                </a:solidFill>
                <a:effectLst/>
                <a:latin typeface="+mn-lt"/>
              </a:rPr>
              <a:t> </a:t>
            </a:r>
            <a:r>
              <a:rPr lang="en-US" sz="1300" dirty="0" err="1">
                <a:solidFill>
                  <a:schemeClr val="tx2"/>
                </a:solidFill>
                <a:latin typeface="+mn-lt"/>
              </a:rPr>
              <a:t>vì</a:t>
            </a:r>
            <a:r>
              <a:rPr lang="en-US" sz="1300" dirty="0">
                <a:solidFill>
                  <a:schemeClr val="tx2"/>
                </a:solidFill>
                <a:latin typeface="+mn-lt"/>
              </a:rPr>
              <a:t> </a:t>
            </a:r>
            <a:r>
              <a:rPr lang="en-US" sz="1300" dirty="0" err="1">
                <a:solidFill>
                  <a:schemeClr val="tx2"/>
                </a:solidFill>
                <a:latin typeface="+mn-lt"/>
              </a:rPr>
              <a:t>bị</a:t>
            </a:r>
            <a:r>
              <a:rPr lang="en-US" sz="1300" dirty="0">
                <a:solidFill>
                  <a:schemeClr val="tx2"/>
                </a:solidFill>
                <a:latin typeface="+mn-lt"/>
              </a:rPr>
              <a:t> </a:t>
            </a:r>
            <a:r>
              <a:rPr lang="en-US" sz="1300" dirty="0" err="1">
                <a:solidFill>
                  <a:schemeClr val="tx2"/>
                </a:solidFill>
                <a:latin typeface="+mn-lt"/>
              </a:rPr>
              <a:t>bỏng</a:t>
            </a:r>
            <a:r>
              <a:rPr lang="en-US" sz="1300" b="0" i="0" dirty="0">
                <a:solidFill>
                  <a:schemeClr val="tx2"/>
                </a:solidFill>
                <a:effectLst/>
                <a:latin typeface="+mn-lt"/>
              </a:rPr>
              <a:t> </a:t>
            </a:r>
            <a:r>
              <a:rPr lang="en-US" sz="1300" b="0" i="0" dirty="0" err="1">
                <a:solidFill>
                  <a:schemeClr val="tx2"/>
                </a:solidFill>
                <a:effectLst/>
                <a:latin typeface="+mn-lt"/>
              </a:rPr>
              <a:t>cho</a:t>
            </a:r>
            <a:r>
              <a:rPr lang="en-US" sz="1300" b="0" i="0" dirty="0">
                <a:solidFill>
                  <a:schemeClr val="tx2"/>
                </a:solidFill>
                <a:effectLst/>
                <a:latin typeface="+mn-lt"/>
              </a:rPr>
              <a:t> </a:t>
            </a:r>
            <a:r>
              <a:rPr lang="en-US" sz="1300" b="0" i="0" dirty="0" err="1">
                <a:solidFill>
                  <a:schemeClr val="tx2"/>
                </a:solidFill>
                <a:effectLst/>
                <a:latin typeface="+mn-lt"/>
              </a:rPr>
              <a:t>người</a:t>
            </a:r>
            <a:r>
              <a:rPr lang="en-US" sz="1300" b="0" i="0" dirty="0">
                <a:solidFill>
                  <a:schemeClr val="tx2"/>
                </a:solidFill>
                <a:effectLst/>
                <a:latin typeface="+mn-lt"/>
              </a:rPr>
              <a:t> </a:t>
            </a:r>
            <a:r>
              <a:rPr lang="en-US" sz="1300" b="0" i="0" dirty="0" err="1">
                <a:solidFill>
                  <a:schemeClr val="tx2"/>
                </a:solidFill>
                <a:effectLst/>
                <a:latin typeface="+mn-lt"/>
              </a:rPr>
              <a:t>tiêu</a:t>
            </a:r>
            <a:r>
              <a:rPr lang="en-US" sz="1300" b="0" i="0" dirty="0">
                <a:solidFill>
                  <a:schemeClr val="tx2"/>
                </a:solidFill>
                <a:effectLst/>
                <a:latin typeface="+mn-lt"/>
              </a:rPr>
              <a:t> </a:t>
            </a:r>
            <a:r>
              <a:rPr lang="en-US" sz="1300" b="0" i="0" dirty="0" err="1">
                <a:solidFill>
                  <a:schemeClr val="tx2"/>
                </a:solidFill>
                <a:effectLst/>
                <a:latin typeface="+mn-lt"/>
              </a:rPr>
              <a:t>dùng</a:t>
            </a:r>
            <a:r>
              <a:rPr lang="en-US" sz="1300" b="0" i="0" dirty="0">
                <a:solidFill>
                  <a:schemeClr val="tx2"/>
                </a:solidFill>
                <a:effectLst/>
                <a:latin typeface="+mn-lt"/>
              </a:rPr>
              <a:t>.</a:t>
            </a:r>
          </a:p>
          <a:p>
            <a:pPr algn="l"/>
            <a:endParaRPr lang="en-US" sz="1300" b="0" i="0" dirty="0">
              <a:solidFill>
                <a:schemeClr val="tx2"/>
              </a:solidFill>
              <a:effectLst/>
              <a:latin typeface="+mn-lt"/>
            </a:endParaRPr>
          </a:p>
          <a:p>
            <a:pPr algn="l"/>
            <a:r>
              <a:rPr lang="en-US" sz="1300" b="0" i="0" dirty="0" err="1">
                <a:solidFill>
                  <a:schemeClr val="tx2"/>
                </a:solidFill>
                <a:effectLst/>
                <a:latin typeface="+mn-lt"/>
              </a:rPr>
              <a:t>Khắc</a:t>
            </a:r>
            <a:r>
              <a:rPr lang="en-US" sz="1300" b="0" i="0" dirty="0">
                <a:solidFill>
                  <a:schemeClr val="tx2"/>
                </a:solidFill>
                <a:effectLst/>
                <a:latin typeface="+mn-lt"/>
              </a:rPr>
              <a:t> </a:t>
            </a:r>
            <a:r>
              <a:rPr lang="en-US" sz="1300" b="0" i="0" dirty="0" err="1">
                <a:solidFill>
                  <a:schemeClr val="tx2"/>
                </a:solidFill>
                <a:effectLst/>
                <a:latin typeface="+mn-lt"/>
              </a:rPr>
              <a:t>phục</a:t>
            </a:r>
            <a:r>
              <a:rPr lang="en-US" sz="1300" b="0" i="0" dirty="0">
                <a:solidFill>
                  <a:schemeClr val="tx2"/>
                </a:solidFill>
                <a:effectLst/>
                <a:latin typeface="+mn-lt"/>
              </a:rPr>
              <a:t>:</a:t>
            </a:r>
          </a:p>
          <a:p>
            <a:pPr algn="l"/>
            <a:r>
              <a:rPr lang="en-US" sz="1300" b="0" i="0" dirty="0" err="1">
                <a:solidFill>
                  <a:schemeClr val="tx2"/>
                </a:solidFill>
                <a:effectLst/>
                <a:latin typeface="+mn-lt"/>
              </a:rPr>
              <a:t>Hoàn</a:t>
            </a:r>
            <a:r>
              <a:rPr lang="en-US" sz="1300" b="0" i="0" dirty="0">
                <a:solidFill>
                  <a:schemeClr val="tx2"/>
                </a:solidFill>
                <a:effectLst/>
                <a:latin typeface="+mn-lt"/>
              </a:rPr>
              <a:t> </a:t>
            </a:r>
            <a:r>
              <a:rPr lang="en-US" sz="1300" b="0" i="0" dirty="0" err="1">
                <a:solidFill>
                  <a:schemeClr val="tx2"/>
                </a:solidFill>
                <a:effectLst/>
                <a:latin typeface="+mn-lt"/>
              </a:rPr>
              <a:t>tiền</a:t>
            </a:r>
            <a:endParaRPr lang="en-US" sz="1300" b="0" i="0" dirty="0">
              <a:solidFill>
                <a:schemeClr val="tx2"/>
              </a:solidFill>
              <a:effectLst/>
              <a:latin typeface="+mn-lt"/>
            </a:endParaRPr>
          </a:p>
          <a:p>
            <a:pPr algn="l"/>
            <a:r>
              <a:rPr lang="en-US" sz="1300" dirty="0" err="1">
                <a:solidFill>
                  <a:schemeClr val="tx2"/>
                </a:solidFill>
                <a:latin typeface="+mn-lt"/>
              </a:rPr>
              <a:t>Đổi</a:t>
            </a:r>
            <a:r>
              <a:rPr lang="en-US" sz="1300" dirty="0">
                <a:solidFill>
                  <a:schemeClr val="tx2"/>
                </a:solidFill>
                <a:latin typeface="+mn-lt"/>
              </a:rPr>
              <a:t> </a:t>
            </a:r>
            <a:r>
              <a:rPr lang="en-US" sz="1300" dirty="0" err="1">
                <a:solidFill>
                  <a:schemeClr val="tx2"/>
                </a:solidFill>
                <a:latin typeface="+mn-lt"/>
              </a:rPr>
              <a:t>hàng</a:t>
            </a:r>
            <a:endParaRPr lang="en-US" sz="1300" b="0" i="0" dirty="0">
              <a:solidFill>
                <a:schemeClr val="tx2"/>
              </a:solidFill>
              <a:effectLst/>
              <a:latin typeface="+mn-lt"/>
            </a:endParaRPr>
          </a:p>
          <a:p>
            <a:pPr algn="l"/>
            <a:endParaRPr lang="en-US" sz="1300" b="0" i="0" dirty="0">
              <a:solidFill>
                <a:schemeClr val="tx2"/>
              </a:solidFill>
              <a:effectLst/>
              <a:latin typeface="+mn-lt"/>
            </a:endParaRPr>
          </a:p>
          <a:p>
            <a:pPr algn="l"/>
            <a:r>
              <a:rPr lang="en-US" sz="1300" b="0" i="0" dirty="0" err="1">
                <a:solidFill>
                  <a:schemeClr val="tx2"/>
                </a:solidFill>
                <a:effectLst/>
                <a:latin typeface="+mn-lt"/>
              </a:rPr>
              <a:t>Ngày</a:t>
            </a:r>
            <a:r>
              <a:rPr lang="en-US" sz="1300" b="0" i="0" dirty="0">
                <a:solidFill>
                  <a:schemeClr val="tx2"/>
                </a:solidFill>
                <a:effectLst/>
                <a:latin typeface="+mn-lt"/>
              </a:rPr>
              <a:t> </a:t>
            </a:r>
            <a:r>
              <a:rPr lang="en-US" sz="1300" b="0" i="0" dirty="0" err="1">
                <a:solidFill>
                  <a:schemeClr val="tx2"/>
                </a:solidFill>
                <a:effectLst/>
                <a:latin typeface="+mn-lt"/>
              </a:rPr>
              <a:t>thu</a:t>
            </a:r>
            <a:r>
              <a:rPr lang="en-US" sz="1300" b="0" i="0" dirty="0">
                <a:solidFill>
                  <a:schemeClr val="tx2"/>
                </a:solidFill>
                <a:effectLst/>
                <a:latin typeface="+mn-lt"/>
              </a:rPr>
              <a:t> </a:t>
            </a:r>
            <a:r>
              <a:rPr lang="en-US" sz="1300" b="0" i="0" dirty="0" err="1">
                <a:solidFill>
                  <a:schemeClr val="tx2"/>
                </a:solidFill>
                <a:effectLst/>
                <a:latin typeface="+mn-lt"/>
              </a:rPr>
              <a:t>hồi</a:t>
            </a:r>
            <a:r>
              <a:rPr lang="en-US" sz="1300" b="0" i="0" dirty="0">
                <a:solidFill>
                  <a:schemeClr val="tx2"/>
                </a:solidFill>
                <a:effectLst/>
                <a:latin typeface="+mn-lt"/>
              </a:rPr>
              <a:t>:</a:t>
            </a:r>
          </a:p>
          <a:p>
            <a:pPr algn="l"/>
            <a:r>
              <a:rPr lang="en-US" sz="1300" b="0" i="0" dirty="0">
                <a:solidFill>
                  <a:schemeClr val="tx2"/>
                </a:solidFill>
                <a:effectLst/>
                <a:latin typeface="+mn-lt"/>
              </a:rPr>
              <a:t>16-2-2022</a:t>
            </a:r>
          </a:p>
          <a:p>
            <a:pPr algn="l"/>
            <a:endParaRPr lang="en-US" sz="1300" b="0" i="0" dirty="0">
              <a:solidFill>
                <a:schemeClr val="tx2"/>
              </a:solidFill>
              <a:effectLst/>
              <a:latin typeface="+mn-lt"/>
            </a:endParaRPr>
          </a:p>
          <a:p>
            <a:pPr algn="l"/>
            <a:r>
              <a:rPr lang="en-US" sz="1300" dirty="0" err="1">
                <a:solidFill>
                  <a:schemeClr val="tx2"/>
                </a:solidFill>
                <a:latin typeface="+mn-lt"/>
              </a:rPr>
              <a:t>Đơn</a:t>
            </a:r>
            <a:r>
              <a:rPr lang="en-US" sz="1300" dirty="0">
                <a:solidFill>
                  <a:schemeClr val="tx2"/>
                </a:solidFill>
                <a:latin typeface="+mn-lt"/>
              </a:rPr>
              <a:t> vị</a:t>
            </a:r>
            <a:endParaRPr lang="en-US" sz="1300" b="0" i="0" dirty="0">
              <a:solidFill>
                <a:schemeClr val="tx2"/>
              </a:solidFill>
              <a:effectLst/>
              <a:latin typeface="+mn-lt"/>
            </a:endParaRPr>
          </a:p>
          <a:p>
            <a:pPr algn="l"/>
            <a:r>
              <a:rPr lang="en-US" sz="1300" b="0" i="0" dirty="0" err="1">
                <a:solidFill>
                  <a:schemeClr val="tx2"/>
                </a:solidFill>
                <a:effectLst/>
                <a:latin typeface="+mn-lt"/>
              </a:rPr>
              <a:t>Chừng</a:t>
            </a:r>
            <a:r>
              <a:rPr lang="en-US" sz="1300" b="0" i="0" dirty="0">
                <a:solidFill>
                  <a:schemeClr val="tx2"/>
                </a:solidFill>
                <a:effectLst/>
                <a:latin typeface="+mn-lt"/>
              </a:rPr>
              <a:t> 200</a:t>
            </a:r>
          </a:p>
          <a:p>
            <a:endParaRPr lang="en-US" dirty="0"/>
          </a:p>
        </p:txBody>
      </p:sp>
      <p:pic>
        <p:nvPicPr>
          <p:cNvPr id="1028" name="Picture 4" descr="Recalled “Sparkle Sheer Social Wrap” scarf – Front">
            <a:extLst>
              <a:ext uri="{FF2B5EF4-FFF2-40B4-BE49-F238E27FC236}">
                <a16:creationId xmlns:a16="http://schemas.microsoft.com/office/drawing/2014/main" id="{F2E64BCB-9CE8-4942-858F-7D80F71A4F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501" y="1390610"/>
            <a:ext cx="3051544" cy="416967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E008062-D4F1-4B29-9175-AFAFED262DB2}"/>
              </a:ext>
            </a:extLst>
          </p:cNvPr>
          <p:cNvSpPr txBox="1"/>
          <p:nvPr/>
        </p:nvSpPr>
        <p:spPr>
          <a:xfrm>
            <a:off x="489098" y="5481674"/>
            <a:ext cx="3214221" cy="369332"/>
          </a:xfrm>
          <a:prstGeom prst="rect">
            <a:avLst/>
          </a:prstGeom>
          <a:noFill/>
        </p:spPr>
        <p:txBody>
          <a:bodyPr wrap="square">
            <a:spAutoFit/>
          </a:bodyPr>
          <a:lstStyle/>
          <a:p>
            <a:r>
              <a:rPr lang="en-US" b="0" i="0">
                <a:solidFill>
                  <a:srgbClr val="1B1B1B"/>
                </a:solidFill>
                <a:effectLst/>
                <a:latin typeface="work-sans"/>
              </a:rPr>
              <a:t> </a:t>
            </a:r>
            <a:r>
              <a:rPr lang="en-US" sz="1400" b="0" i="0" err="1">
                <a:solidFill>
                  <a:srgbClr val="1B1B1B"/>
                </a:solidFill>
                <a:effectLst/>
                <a:latin typeface="work-sans"/>
              </a:rPr>
              <a:t>Khăn</a:t>
            </a:r>
            <a:r>
              <a:rPr lang="en-US" sz="1400" b="0" i="0">
                <a:solidFill>
                  <a:srgbClr val="1B1B1B"/>
                </a:solidFill>
                <a:effectLst/>
                <a:latin typeface="work-sans"/>
              </a:rPr>
              <a:t> </a:t>
            </a:r>
            <a:r>
              <a:rPr lang="en-US" sz="1400" b="0" i="0" err="1">
                <a:solidFill>
                  <a:srgbClr val="1B1B1B"/>
                </a:solidFill>
                <a:effectLst/>
                <a:latin typeface="work-sans"/>
              </a:rPr>
              <a:t>quàng</a:t>
            </a:r>
            <a:r>
              <a:rPr lang="en-US" sz="1400" b="0" i="0">
                <a:solidFill>
                  <a:srgbClr val="1B1B1B"/>
                </a:solidFill>
                <a:effectLst/>
                <a:latin typeface="work-sans"/>
              </a:rPr>
              <a:t> </a:t>
            </a:r>
            <a:r>
              <a:rPr lang="en-US" b="0" i="0">
                <a:solidFill>
                  <a:srgbClr val="1B1B1B"/>
                </a:solidFill>
                <a:effectLst/>
                <a:latin typeface="work-sans"/>
              </a:rPr>
              <a:t>“</a:t>
            </a:r>
            <a:r>
              <a:rPr lang="en-US" sz="1400" b="0" i="0">
                <a:solidFill>
                  <a:srgbClr val="1B1B1B"/>
                </a:solidFill>
                <a:effectLst/>
                <a:latin typeface="work-sans"/>
              </a:rPr>
              <a:t>Sparkle Sheer Social Wrap”</a:t>
            </a:r>
            <a:endParaRPr lang="en-US" sz="1400"/>
          </a:p>
        </p:txBody>
      </p:sp>
      <p:sp>
        <p:nvSpPr>
          <p:cNvPr id="7" name="TextBox 6">
            <a:extLst>
              <a:ext uri="{FF2B5EF4-FFF2-40B4-BE49-F238E27FC236}">
                <a16:creationId xmlns:a16="http://schemas.microsoft.com/office/drawing/2014/main" id="{739E1C1C-0372-4C46-90C8-37CB3566078D}"/>
              </a:ext>
            </a:extLst>
          </p:cNvPr>
          <p:cNvSpPr txBox="1"/>
          <p:nvPr/>
        </p:nvSpPr>
        <p:spPr>
          <a:xfrm flipH="1">
            <a:off x="4104168" y="5953681"/>
            <a:ext cx="5741581" cy="461665"/>
          </a:xfrm>
          <a:prstGeom prst="rect">
            <a:avLst/>
          </a:prstGeom>
          <a:noFill/>
        </p:spPr>
        <p:txBody>
          <a:bodyPr wrap="square" rtlCol="0">
            <a:spAutoFit/>
          </a:bodyPr>
          <a:lstStyle/>
          <a:p>
            <a:r>
              <a:rPr lang="en-US" sz="1200" b="1" i="0" dirty="0" err="1">
                <a:solidFill>
                  <a:srgbClr val="1B1B1B"/>
                </a:solidFill>
                <a:effectLst/>
                <a:latin typeface="work-sans"/>
              </a:rPr>
              <a:t>Mối</a:t>
            </a:r>
            <a:r>
              <a:rPr lang="en-US" sz="1200" b="1" i="0" dirty="0">
                <a:solidFill>
                  <a:srgbClr val="1B1B1B"/>
                </a:solidFill>
                <a:effectLst/>
                <a:latin typeface="work-sans"/>
              </a:rPr>
              <a:t> </a:t>
            </a:r>
            <a:r>
              <a:rPr lang="en-US" sz="1200" b="1" i="0" dirty="0" err="1">
                <a:solidFill>
                  <a:srgbClr val="1B1B1B"/>
                </a:solidFill>
                <a:effectLst/>
                <a:latin typeface="work-sans"/>
              </a:rPr>
              <a:t>nguy</a:t>
            </a:r>
            <a:r>
              <a:rPr lang="en-US" sz="1200" b="1" i="0" dirty="0">
                <a:solidFill>
                  <a:srgbClr val="1B1B1B"/>
                </a:solidFill>
                <a:effectLst/>
                <a:latin typeface="work-sans"/>
              </a:rPr>
              <a:t>: </a:t>
            </a:r>
            <a:r>
              <a:rPr lang="en-US" sz="1200" b="0" i="0" dirty="0" err="1">
                <a:solidFill>
                  <a:schemeClr val="tx2"/>
                </a:solidFill>
                <a:effectLst/>
                <a:latin typeface="+mn-lt"/>
              </a:rPr>
              <a:t>Khăn</a:t>
            </a:r>
            <a:r>
              <a:rPr lang="en-US" sz="1200" b="0" i="0" dirty="0">
                <a:solidFill>
                  <a:schemeClr val="tx2"/>
                </a:solidFill>
                <a:effectLst/>
                <a:latin typeface="+mn-lt"/>
              </a:rPr>
              <a:t> </a:t>
            </a:r>
            <a:r>
              <a:rPr lang="en-US" sz="1200" b="0" i="0" dirty="0" err="1">
                <a:solidFill>
                  <a:schemeClr val="tx2"/>
                </a:solidFill>
                <a:effectLst/>
                <a:latin typeface="+mn-lt"/>
              </a:rPr>
              <a:t>quàng</a:t>
            </a:r>
            <a:r>
              <a:rPr lang="en-US" sz="1200" b="0" i="0" dirty="0">
                <a:solidFill>
                  <a:schemeClr val="tx2"/>
                </a:solidFill>
                <a:effectLst/>
                <a:latin typeface="+mn-lt"/>
              </a:rPr>
              <a:t> bị </a:t>
            </a:r>
            <a:r>
              <a:rPr lang="en-US" sz="1200" b="0" i="0" dirty="0" err="1">
                <a:solidFill>
                  <a:schemeClr val="tx2"/>
                </a:solidFill>
                <a:effectLst/>
                <a:latin typeface="+mn-lt"/>
              </a:rPr>
              <a:t>thu</a:t>
            </a:r>
            <a:r>
              <a:rPr lang="en-US" sz="1200" b="0" i="0" dirty="0">
                <a:solidFill>
                  <a:schemeClr val="tx2"/>
                </a:solidFill>
                <a:effectLst/>
                <a:latin typeface="+mn-lt"/>
              </a:rPr>
              <a:t> </a:t>
            </a:r>
            <a:r>
              <a:rPr lang="en-US" sz="1200" b="0" i="0" dirty="0" err="1">
                <a:solidFill>
                  <a:schemeClr val="tx2"/>
                </a:solidFill>
                <a:effectLst/>
                <a:latin typeface="+mn-lt"/>
              </a:rPr>
              <a:t>hồi</a:t>
            </a:r>
            <a:r>
              <a:rPr lang="en-US" sz="1200" b="0" i="0" dirty="0">
                <a:solidFill>
                  <a:schemeClr val="tx2"/>
                </a:solidFill>
                <a:effectLst/>
                <a:latin typeface="+mn-lt"/>
              </a:rPr>
              <a:t> </a:t>
            </a:r>
            <a:r>
              <a:rPr lang="en-US" sz="1200" b="0" i="0" dirty="0" err="1">
                <a:solidFill>
                  <a:schemeClr val="tx2"/>
                </a:solidFill>
                <a:effectLst/>
                <a:latin typeface="+mn-lt"/>
              </a:rPr>
              <a:t>không</a:t>
            </a:r>
            <a:r>
              <a:rPr lang="en-US" sz="1200" b="0" i="0" dirty="0">
                <a:solidFill>
                  <a:schemeClr val="tx2"/>
                </a:solidFill>
                <a:effectLst/>
                <a:latin typeface="+mn-lt"/>
              </a:rPr>
              <a:t> </a:t>
            </a:r>
            <a:r>
              <a:rPr lang="en-US" sz="1200" dirty="0" err="1">
                <a:solidFill>
                  <a:schemeClr val="tx2"/>
                </a:solidFill>
                <a:latin typeface="+mn-lt"/>
              </a:rPr>
              <a:t>đáp</a:t>
            </a:r>
            <a:r>
              <a:rPr lang="en-US" sz="1200" dirty="0">
                <a:solidFill>
                  <a:schemeClr val="tx2"/>
                </a:solidFill>
                <a:latin typeface="+mn-lt"/>
              </a:rPr>
              <a:t> </a:t>
            </a:r>
            <a:r>
              <a:rPr lang="en-US" sz="1200" dirty="0" err="1">
                <a:solidFill>
                  <a:schemeClr val="tx2"/>
                </a:solidFill>
                <a:latin typeface="+mn-lt"/>
              </a:rPr>
              <a:t>ứng</a:t>
            </a:r>
            <a:r>
              <a:rPr lang="en-US" sz="1200" dirty="0">
                <a:solidFill>
                  <a:schemeClr val="tx2"/>
                </a:solidFill>
                <a:latin typeface="+mn-lt"/>
              </a:rPr>
              <a:t> </a:t>
            </a:r>
            <a:r>
              <a:rPr lang="en-US" sz="1200" dirty="0" err="1">
                <a:solidFill>
                  <a:schemeClr val="tx2"/>
                </a:solidFill>
                <a:latin typeface="+mn-lt"/>
              </a:rPr>
              <a:t>tiêu</a:t>
            </a:r>
            <a:r>
              <a:rPr lang="en-US" sz="1200" dirty="0">
                <a:solidFill>
                  <a:schemeClr val="tx2"/>
                </a:solidFill>
                <a:latin typeface="+mn-lt"/>
              </a:rPr>
              <a:t> </a:t>
            </a:r>
            <a:r>
              <a:rPr lang="en-US" sz="1200" dirty="0" err="1">
                <a:solidFill>
                  <a:schemeClr val="tx2"/>
                </a:solidFill>
                <a:latin typeface="+mn-lt"/>
              </a:rPr>
              <a:t>chuẩn</a:t>
            </a:r>
            <a:r>
              <a:rPr lang="en-US" sz="1200" dirty="0">
                <a:solidFill>
                  <a:schemeClr val="tx2"/>
                </a:solidFill>
                <a:latin typeface="+mn-lt"/>
              </a:rPr>
              <a:t> </a:t>
            </a:r>
            <a:r>
              <a:rPr lang="en-US" sz="1200" dirty="0" err="1">
                <a:solidFill>
                  <a:schemeClr val="tx2"/>
                </a:solidFill>
                <a:latin typeface="+mn-lt"/>
              </a:rPr>
              <a:t>tính</a:t>
            </a:r>
            <a:r>
              <a:rPr lang="en-US" sz="1200" dirty="0">
                <a:solidFill>
                  <a:schemeClr val="tx2"/>
                </a:solidFill>
                <a:latin typeface="+mn-lt"/>
              </a:rPr>
              <a:t> </a:t>
            </a:r>
            <a:r>
              <a:rPr lang="en-US" sz="1200" dirty="0" err="1">
                <a:solidFill>
                  <a:schemeClr val="tx2"/>
                </a:solidFill>
                <a:latin typeface="+mn-lt"/>
              </a:rPr>
              <a:t>dê</a:t>
            </a:r>
            <a:r>
              <a:rPr lang="en-US" sz="1200" dirty="0">
                <a:solidFill>
                  <a:schemeClr val="tx2"/>
                </a:solidFill>
                <a:latin typeface="+mn-lt"/>
              </a:rPr>
              <a:t>̃ </a:t>
            </a:r>
            <a:r>
              <a:rPr lang="en-US" sz="1200" dirty="0" err="1">
                <a:solidFill>
                  <a:schemeClr val="tx2"/>
                </a:solidFill>
                <a:latin typeface="+mn-lt"/>
              </a:rPr>
              <a:t>cháy</a:t>
            </a:r>
            <a:r>
              <a:rPr lang="en-US" sz="1200" dirty="0">
                <a:solidFill>
                  <a:schemeClr val="tx2"/>
                </a:solidFill>
                <a:latin typeface="+mn-lt"/>
              </a:rPr>
              <a:t> </a:t>
            </a:r>
            <a:r>
              <a:rPr lang="en-US" sz="1200" b="0" i="0" dirty="0" err="1">
                <a:solidFill>
                  <a:schemeClr val="tx2"/>
                </a:solidFill>
                <a:effectLst/>
                <a:latin typeface="+mn-lt"/>
              </a:rPr>
              <a:t>cho</a:t>
            </a:r>
            <a:r>
              <a:rPr lang="en-US" sz="1200" b="0" i="0" dirty="0">
                <a:solidFill>
                  <a:schemeClr val="tx2"/>
                </a:solidFill>
                <a:effectLst/>
                <a:latin typeface="+mn-lt"/>
              </a:rPr>
              <a:t> </a:t>
            </a:r>
            <a:r>
              <a:rPr lang="en-US" sz="1200" b="0" i="0" dirty="0" err="1">
                <a:solidFill>
                  <a:schemeClr val="tx2"/>
                </a:solidFill>
                <a:effectLst/>
                <a:latin typeface="+mn-lt"/>
              </a:rPr>
              <a:t>hàng</a:t>
            </a:r>
            <a:r>
              <a:rPr lang="en-US" sz="1200" b="0" i="0" dirty="0">
                <a:solidFill>
                  <a:schemeClr val="tx2"/>
                </a:solidFill>
                <a:effectLst/>
                <a:latin typeface="+mn-lt"/>
              </a:rPr>
              <a:t> </a:t>
            </a:r>
            <a:r>
              <a:rPr lang="en-US" sz="1200" b="0" i="0" dirty="0" err="1">
                <a:solidFill>
                  <a:schemeClr val="tx2"/>
                </a:solidFill>
                <a:effectLst/>
                <a:latin typeface="+mn-lt"/>
              </a:rPr>
              <a:t>dệt</a:t>
            </a:r>
            <a:r>
              <a:rPr lang="en-US" sz="1200" b="0" i="0" dirty="0">
                <a:solidFill>
                  <a:schemeClr val="tx2"/>
                </a:solidFill>
                <a:effectLst/>
                <a:latin typeface="+mn-lt"/>
              </a:rPr>
              <a:t> may, </a:t>
            </a:r>
            <a:r>
              <a:rPr lang="en-US" sz="1200" dirty="0" err="1">
                <a:solidFill>
                  <a:schemeClr val="tx2"/>
                </a:solidFill>
                <a:latin typeface="+mn-lt"/>
              </a:rPr>
              <a:t>đặt</a:t>
            </a:r>
            <a:r>
              <a:rPr lang="en-US" sz="1200" dirty="0">
                <a:solidFill>
                  <a:schemeClr val="tx2"/>
                </a:solidFill>
                <a:latin typeface="+mn-lt"/>
              </a:rPr>
              <a:t> </a:t>
            </a:r>
            <a:r>
              <a:rPr lang="en-US" sz="1200" dirty="0" err="1">
                <a:solidFill>
                  <a:schemeClr val="tx2"/>
                </a:solidFill>
                <a:latin typeface="+mn-lt"/>
              </a:rPr>
              <a:t>ra</a:t>
            </a:r>
            <a:r>
              <a:rPr lang="en-US" sz="1200" dirty="0">
                <a:solidFill>
                  <a:schemeClr val="tx2"/>
                </a:solidFill>
                <a:latin typeface="+mn-lt"/>
              </a:rPr>
              <a:t> </a:t>
            </a:r>
            <a:r>
              <a:rPr lang="en-US" sz="1200" dirty="0" err="1">
                <a:solidFill>
                  <a:schemeClr val="tx2"/>
                </a:solidFill>
                <a:latin typeface="+mn-lt"/>
              </a:rPr>
              <a:t>mối</a:t>
            </a:r>
            <a:r>
              <a:rPr lang="en-US" sz="1200" dirty="0">
                <a:solidFill>
                  <a:schemeClr val="tx2"/>
                </a:solidFill>
                <a:latin typeface="+mn-lt"/>
              </a:rPr>
              <a:t> </a:t>
            </a:r>
            <a:r>
              <a:rPr lang="en-US" sz="1200" dirty="0" err="1">
                <a:solidFill>
                  <a:schemeClr val="tx2"/>
                </a:solidFill>
                <a:latin typeface="+mn-lt"/>
              </a:rPr>
              <a:t>rủi</a:t>
            </a:r>
            <a:r>
              <a:rPr lang="en-US" sz="1200" dirty="0">
                <a:solidFill>
                  <a:schemeClr val="tx2"/>
                </a:solidFill>
                <a:latin typeface="+mn-lt"/>
              </a:rPr>
              <a:t> </a:t>
            </a:r>
            <a:r>
              <a:rPr lang="en-US" sz="1200" dirty="0" err="1">
                <a:solidFill>
                  <a:schemeClr val="tx2"/>
                </a:solidFill>
                <a:latin typeface="+mn-lt"/>
              </a:rPr>
              <a:t>ro</a:t>
            </a:r>
            <a:r>
              <a:rPr lang="en-US" sz="1200" dirty="0">
                <a:solidFill>
                  <a:schemeClr val="tx2"/>
                </a:solidFill>
                <a:latin typeface="+mn-lt"/>
              </a:rPr>
              <a:t> </a:t>
            </a:r>
            <a:r>
              <a:rPr lang="en-US" sz="1200" b="0" i="0" dirty="0" err="1">
                <a:solidFill>
                  <a:schemeClr val="tx2"/>
                </a:solidFill>
                <a:effectLst/>
                <a:latin typeface="+mn-lt"/>
              </a:rPr>
              <a:t>thương</a:t>
            </a:r>
            <a:r>
              <a:rPr lang="en-US" sz="1200" b="0" i="0" dirty="0">
                <a:solidFill>
                  <a:schemeClr val="tx2"/>
                </a:solidFill>
                <a:effectLst/>
                <a:latin typeface="+mn-lt"/>
              </a:rPr>
              <a:t> </a:t>
            </a:r>
            <a:r>
              <a:rPr lang="en-US" sz="1200" b="0" i="0" dirty="0" err="1">
                <a:solidFill>
                  <a:schemeClr val="tx2"/>
                </a:solidFill>
                <a:effectLst/>
                <a:latin typeface="+mn-lt"/>
              </a:rPr>
              <a:t>tổn</a:t>
            </a:r>
            <a:r>
              <a:rPr lang="en-US" sz="1200" b="0" i="0" dirty="0">
                <a:solidFill>
                  <a:schemeClr val="tx2"/>
                </a:solidFill>
                <a:effectLst/>
                <a:latin typeface="+mn-lt"/>
              </a:rPr>
              <a:t> </a:t>
            </a:r>
            <a:r>
              <a:rPr lang="en-US" sz="1200" dirty="0" err="1">
                <a:solidFill>
                  <a:schemeClr val="tx2"/>
                </a:solidFill>
              </a:rPr>
              <a:t>vì</a:t>
            </a:r>
            <a:r>
              <a:rPr lang="en-US" sz="1200" dirty="0">
                <a:solidFill>
                  <a:schemeClr val="tx2"/>
                </a:solidFill>
              </a:rPr>
              <a:t> </a:t>
            </a:r>
            <a:r>
              <a:rPr lang="en-US" sz="1200" dirty="0" err="1">
                <a:solidFill>
                  <a:schemeClr val="tx2"/>
                </a:solidFill>
              </a:rPr>
              <a:t>bị</a:t>
            </a:r>
            <a:r>
              <a:rPr lang="en-US" sz="1200" dirty="0">
                <a:solidFill>
                  <a:schemeClr val="tx2"/>
                </a:solidFill>
              </a:rPr>
              <a:t> </a:t>
            </a:r>
            <a:r>
              <a:rPr lang="en-US" sz="1200" dirty="0" err="1">
                <a:solidFill>
                  <a:schemeClr val="tx2"/>
                </a:solidFill>
              </a:rPr>
              <a:t>bỏng</a:t>
            </a:r>
            <a:r>
              <a:rPr lang="en-US" sz="1200" b="0" i="0" dirty="0">
                <a:solidFill>
                  <a:schemeClr val="tx2"/>
                </a:solidFill>
                <a:effectLst/>
                <a:latin typeface="+mn-lt"/>
              </a:rPr>
              <a:t> </a:t>
            </a:r>
            <a:r>
              <a:rPr lang="en-US" sz="1200" b="0" i="0" dirty="0" err="1">
                <a:solidFill>
                  <a:schemeClr val="tx2"/>
                </a:solidFill>
                <a:effectLst/>
                <a:latin typeface="+mn-lt"/>
              </a:rPr>
              <a:t>cho</a:t>
            </a:r>
            <a:r>
              <a:rPr lang="en-US" sz="1200" b="0" i="0" dirty="0">
                <a:solidFill>
                  <a:schemeClr val="tx2"/>
                </a:solidFill>
                <a:effectLst/>
                <a:latin typeface="+mn-lt"/>
              </a:rPr>
              <a:t> </a:t>
            </a:r>
            <a:r>
              <a:rPr lang="en-US" sz="1200" b="0" i="0" dirty="0" err="1">
                <a:solidFill>
                  <a:schemeClr val="tx2"/>
                </a:solidFill>
                <a:effectLst/>
                <a:latin typeface="+mn-lt"/>
              </a:rPr>
              <a:t>người</a:t>
            </a:r>
            <a:r>
              <a:rPr lang="en-US" sz="1200" b="0" i="0" dirty="0">
                <a:solidFill>
                  <a:schemeClr val="tx2"/>
                </a:solidFill>
                <a:effectLst/>
                <a:latin typeface="+mn-lt"/>
              </a:rPr>
              <a:t> </a:t>
            </a:r>
            <a:r>
              <a:rPr lang="en-US" sz="1200" b="0" i="0" dirty="0" err="1">
                <a:solidFill>
                  <a:schemeClr val="tx2"/>
                </a:solidFill>
                <a:effectLst/>
                <a:latin typeface="+mn-lt"/>
              </a:rPr>
              <a:t>tiêu</a:t>
            </a:r>
            <a:r>
              <a:rPr lang="en-US" sz="1200" b="0" i="0" dirty="0">
                <a:solidFill>
                  <a:schemeClr val="tx2"/>
                </a:solidFill>
                <a:effectLst/>
                <a:latin typeface="+mn-lt"/>
              </a:rPr>
              <a:t> </a:t>
            </a:r>
            <a:r>
              <a:rPr lang="en-US" sz="1200" b="0" i="0" dirty="0" err="1">
                <a:solidFill>
                  <a:schemeClr val="tx2"/>
                </a:solidFill>
                <a:effectLst/>
                <a:latin typeface="+mn-lt"/>
              </a:rPr>
              <a:t>dùng</a:t>
            </a:r>
            <a:r>
              <a:rPr lang="en-US" sz="1200" b="0" i="0" dirty="0">
                <a:solidFill>
                  <a:srgbClr val="1B1B1B"/>
                </a:solidFill>
                <a:effectLst/>
                <a:latin typeface="work-sans"/>
              </a:rPr>
              <a:t>.</a:t>
            </a:r>
            <a:endParaRPr lang="en-US" sz="1200" dirty="0"/>
          </a:p>
        </p:txBody>
      </p:sp>
      <p:sp>
        <p:nvSpPr>
          <p:cNvPr id="13" name="TextBox 12">
            <a:extLst>
              <a:ext uri="{FF2B5EF4-FFF2-40B4-BE49-F238E27FC236}">
                <a16:creationId xmlns:a16="http://schemas.microsoft.com/office/drawing/2014/main" id="{ECA6065D-F158-4968-BE90-28E441DE6991}"/>
              </a:ext>
            </a:extLst>
          </p:cNvPr>
          <p:cNvSpPr txBox="1"/>
          <p:nvPr/>
        </p:nvSpPr>
        <p:spPr>
          <a:xfrm>
            <a:off x="999460" y="790445"/>
            <a:ext cx="9941441" cy="584775"/>
          </a:xfrm>
          <a:prstGeom prst="rect">
            <a:avLst/>
          </a:prstGeom>
          <a:noFill/>
        </p:spPr>
        <p:txBody>
          <a:bodyPr wrap="square">
            <a:spAutoFit/>
          </a:bodyPr>
          <a:lstStyle/>
          <a:p>
            <a:r>
              <a:rPr lang="en-US" sz="1600" i="0">
                <a:effectLst/>
              </a:rPr>
              <a:t>In-Things </a:t>
            </a:r>
            <a:r>
              <a:rPr lang="en-US" sz="1600" i="0" err="1">
                <a:effectLst/>
              </a:rPr>
              <a:t>thu</a:t>
            </a:r>
            <a:r>
              <a:rPr lang="en-US" sz="1600" i="0">
                <a:effectLst/>
              </a:rPr>
              <a:t> </a:t>
            </a:r>
            <a:r>
              <a:rPr lang="en-US" sz="1600" i="0" err="1">
                <a:effectLst/>
              </a:rPr>
              <a:t>hồi</a:t>
            </a:r>
            <a:r>
              <a:rPr lang="en-US" sz="1600" i="0">
                <a:effectLst/>
              </a:rPr>
              <a:t> </a:t>
            </a:r>
            <a:r>
              <a:rPr lang="en-US" sz="1600" i="0" err="1">
                <a:effectLst/>
              </a:rPr>
              <a:t>khăn</a:t>
            </a:r>
            <a:r>
              <a:rPr lang="en-US" sz="1600" i="0">
                <a:effectLst/>
              </a:rPr>
              <a:t> </a:t>
            </a:r>
            <a:r>
              <a:rPr lang="en-US" sz="1600" i="0" err="1">
                <a:effectLst/>
              </a:rPr>
              <a:t>quàng</a:t>
            </a:r>
            <a:r>
              <a:rPr lang="en-US" sz="1600" i="0">
                <a:effectLst/>
              </a:rPr>
              <a:t> do vi </a:t>
            </a:r>
            <a:r>
              <a:rPr lang="en-US" sz="1600" i="0" err="1">
                <a:effectLst/>
              </a:rPr>
              <a:t>phạm</a:t>
            </a:r>
            <a:r>
              <a:rPr lang="en-US" sz="1600" i="0">
                <a:effectLst/>
              </a:rPr>
              <a:t> </a:t>
            </a:r>
            <a:r>
              <a:rPr lang="en-US" sz="1600" i="0" err="1">
                <a:effectLst/>
              </a:rPr>
              <a:t>tiêu</a:t>
            </a:r>
            <a:r>
              <a:rPr lang="en-US" sz="1600" i="0">
                <a:effectLst/>
              </a:rPr>
              <a:t> </a:t>
            </a:r>
            <a:r>
              <a:rPr lang="en-US" sz="1600" i="0" err="1">
                <a:effectLst/>
              </a:rPr>
              <a:t>chuẩn</a:t>
            </a:r>
            <a:r>
              <a:rPr lang="en-US" sz="1600" i="0">
                <a:effectLst/>
              </a:rPr>
              <a:t> </a:t>
            </a:r>
            <a:r>
              <a:rPr lang="en-US" sz="1600" i="0" err="1">
                <a:effectLst/>
              </a:rPr>
              <a:t>tính</a:t>
            </a:r>
            <a:r>
              <a:rPr lang="en-US" sz="1600" i="0">
                <a:effectLst/>
              </a:rPr>
              <a:t> dễ </a:t>
            </a:r>
            <a:r>
              <a:rPr lang="en-US" sz="1600" i="0" err="1">
                <a:effectLst/>
              </a:rPr>
              <a:t>cháy</a:t>
            </a:r>
            <a:r>
              <a:rPr lang="en-US" sz="1600" i="0">
                <a:effectLst/>
              </a:rPr>
              <a:t> </a:t>
            </a:r>
            <a:r>
              <a:rPr lang="en-US" sz="1600" i="0" err="1">
                <a:effectLst/>
              </a:rPr>
              <a:t>của</a:t>
            </a:r>
            <a:r>
              <a:rPr lang="en-US" sz="1600" i="0">
                <a:effectLst/>
              </a:rPr>
              <a:t> </a:t>
            </a:r>
            <a:r>
              <a:rPr lang="en-US" sz="1600" i="0" err="1">
                <a:effectLst/>
              </a:rPr>
              <a:t>liên</a:t>
            </a:r>
            <a:r>
              <a:rPr lang="en-US" sz="1600" i="0">
                <a:effectLst/>
              </a:rPr>
              <a:t> bang </a:t>
            </a:r>
            <a:r>
              <a:rPr lang="en-US" sz="1600" i="0" err="1">
                <a:effectLst/>
              </a:rPr>
              <a:t>va</a:t>
            </a:r>
            <a:r>
              <a:rPr lang="en-US" sz="1600" i="0">
                <a:effectLst/>
              </a:rPr>
              <a:t>̀ </a:t>
            </a:r>
            <a:r>
              <a:rPr lang="en-US" sz="1600" i="0" err="1">
                <a:effectLst/>
              </a:rPr>
              <a:t>mối</a:t>
            </a:r>
            <a:r>
              <a:rPr lang="en-US" sz="1600" i="0">
                <a:effectLst/>
              </a:rPr>
              <a:t> </a:t>
            </a:r>
            <a:r>
              <a:rPr lang="en-US" sz="1600" i="0" err="1">
                <a:effectLst/>
              </a:rPr>
              <a:t>nguy</a:t>
            </a:r>
            <a:r>
              <a:rPr lang="en-US" sz="1600" i="0">
                <a:effectLst/>
              </a:rPr>
              <a:t> </a:t>
            </a:r>
            <a:r>
              <a:rPr lang="en-US" sz="1600" i="0" err="1">
                <a:effectLst/>
              </a:rPr>
              <a:t>cháy</a:t>
            </a:r>
            <a:r>
              <a:rPr lang="en-US" sz="1600" i="0">
                <a:effectLst/>
              </a:rPr>
              <a:t>; Chỉ </a:t>
            </a:r>
            <a:r>
              <a:rPr lang="en-US" sz="1600" i="0" err="1">
                <a:effectLst/>
              </a:rPr>
              <a:t>bán</a:t>
            </a:r>
            <a:r>
              <a:rPr lang="en-US" sz="1600" i="0">
                <a:effectLst/>
              </a:rPr>
              <a:t> </a:t>
            </a:r>
            <a:r>
              <a:rPr lang="en-US" sz="1600" i="0" err="1">
                <a:effectLst/>
              </a:rPr>
              <a:t>trên</a:t>
            </a:r>
            <a:r>
              <a:rPr lang="en-US" sz="1600" i="0">
                <a:effectLst/>
              </a:rPr>
              <a:t> Saksoff5th.com</a:t>
            </a:r>
            <a:endParaRPr lang="en-US" sz="1600"/>
          </a:p>
        </p:txBody>
      </p:sp>
      <p:pic>
        <p:nvPicPr>
          <p:cNvPr id="3" name="final slide 17">
            <a:hlinkClick r:id="" action="ppaction://media"/>
            <a:extLst>
              <a:ext uri="{FF2B5EF4-FFF2-40B4-BE49-F238E27FC236}">
                <a16:creationId xmlns:a16="http://schemas.microsoft.com/office/drawing/2014/main" id="{4B4FF4ED-CAEB-FCFA-765D-D8C0BEDDA9F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101467745"/>
      </p:ext>
    </p:extLst>
  </p:cSld>
  <p:clrMapOvr>
    <a:masterClrMapping/>
  </p:clrMapOvr>
  <mc:AlternateContent xmlns:mc="http://schemas.openxmlformats.org/markup-compatibility/2006" xmlns:p14="http://schemas.microsoft.com/office/powerpoint/2010/main">
    <mc:Choice Requires="p14">
      <p:transition spd="slow" p14:dur="2000" advTm="17266"/>
    </mc:Choice>
    <mc:Fallback xmlns="">
      <p:transition spd="slow" advTm="17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Vải may mặc</a:t>
            </a:r>
          </a:p>
        </p:txBody>
      </p:sp>
      <p:sp>
        <p:nvSpPr>
          <p:cNvPr id="3" name="Content Placeholder 2"/>
          <p:cNvSpPr>
            <a:spLocks noGrp="1"/>
          </p:cNvSpPr>
          <p:nvPr>
            <p:ph idx="1"/>
          </p:nvPr>
        </p:nvSpPr>
        <p:spPr>
          <a:xfrm>
            <a:off x="406399" y="1484923"/>
            <a:ext cx="11176001" cy="4692040"/>
          </a:xfrm>
        </p:spPr>
        <p:txBody>
          <a:bodyPr>
            <a:normAutofit/>
          </a:bodyPr>
          <a:lstStyle/>
          <a:p>
            <a:pPr marL="342900" lvl="1" indent="-342900">
              <a:lnSpc>
                <a:spcPct val="150000"/>
              </a:lnSpc>
              <a:buFont typeface="Arial" panose="020B0604020202020204" pitchFamily="34" charset="0"/>
              <a:buChar char="•"/>
            </a:pPr>
            <a:r>
              <a:rPr lang="en-US" sz="3200">
                <a:solidFill>
                  <a:srgbClr val="4C4C4C"/>
                </a:solidFill>
              </a:rPr>
              <a:t>Lưu trữ hồ </a:t>
            </a:r>
            <a:r>
              <a:rPr lang="en-US" sz="3200" err="1">
                <a:solidFill>
                  <a:srgbClr val="4C4C4C"/>
                </a:solidFill>
              </a:rPr>
              <a:t>sơ</a:t>
            </a:r>
            <a:r>
              <a:rPr lang="en-US" sz="3200">
                <a:solidFill>
                  <a:srgbClr val="4C4C4C"/>
                </a:solidFill>
              </a:rPr>
              <a:t> (</a:t>
            </a:r>
            <a:r>
              <a:rPr lang="en-US" sz="3200" err="1">
                <a:solidFill>
                  <a:srgbClr val="4C4C4C"/>
                </a:solidFill>
              </a:rPr>
              <a:t>xem</a:t>
            </a:r>
            <a:r>
              <a:rPr lang="en-US" sz="3200">
                <a:solidFill>
                  <a:srgbClr val="4C4C4C"/>
                </a:solidFill>
              </a:rPr>
              <a:t> phần 1610.38)</a:t>
            </a:r>
          </a:p>
          <a:p>
            <a:pPr marL="914400" lvl="1" indent="-457200">
              <a:spcBef>
                <a:spcPts val="1200"/>
              </a:spcBef>
              <a:buFont typeface="Wingdings" panose="05000000000000000000" pitchFamily="2" charset="2"/>
              <a:buChar char="Ø"/>
            </a:pPr>
            <a:r>
              <a:rPr lang="en-US" sz="2800">
                <a:solidFill>
                  <a:srgbClr val="1A2857"/>
                </a:solidFill>
                <a:latin typeface="+mn-lt"/>
              </a:rPr>
              <a:t>Kết quả kiểm nghiệm, kể cả phân loại</a:t>
            </a:r>
          </a:p>
          <a:p>
            <a:pPr marL="914400" lvl="1" indent="-457200">
              <a:spcBef>
                <a:spcPts val="1200"/>
              </a:spcBef>
              <a:buFont typeface="Wingdings" panose="05000000000000000000" pitchFamily="2" charset="2"/>
              <a:buChar char="Ø"/>
            </a:pPr>
            <a:r>
              <a:rPr lang="en-US" sz="2800">
                <a:solidFill>
                  <a:srgbClr val="1A2857"/>
                </a:solidFill>
                <a:latin typeface="+mn-lt"/>
              </a:rPr>
              <a:t>Thành phần vải, lớp hoàn thiện vải và loại vải, và bất kỳ thông tin nhận diện nào khác</a:t>
            </a:r>
          </a:p>
          <a:p>
            <a:pPr marL="914400" lvl="1" indent="-457200">
              <a:spcBef>
                <a:spcPts val="1200"/>
              </a:spcBef>
              <a:buFont typeface="Wingdings" panose="05000000000000000000" pitchFamily="2" charset="2"/>
              <a:buChar char="Ø"/>
            </a:pPr>
            <a:r>
              <a:rPr lang="en-US" sz="2800">
                <a:solidFill>
                  <a:srgbClr val="1A2857"/>
                </a:solidFill>
                <a:latin typeface="+mn-lt"/>
              </a:rPr>
              <a:t>Mẫu vải</a:t>
            </a:r>
          </a:p>
          <a:p>
            <a:pPr lvl="1"/>
            <a:endParaRPr lang="en-US" sz="2300">
              <a:solidFill>
                <a:srgbClr val="1F497D"/>
              </a:solidFill>
              <a:latin typeface="Calibri" pitchFamily="34" charset="0"/>
              <a:cs typeface="Calibri" pitchFamily="34" charset="0"/>
            </a:endParaRPr>
          </a:p>
        </p:txBody>
      </p:sp>
      <p:pic>
        <p:nvPicPr>
          <p:cNvPr id="4" name="final slide 18">
            <a:hlinkClick r:id="" action="ppaction://media"/>
            <a:extLst>
              <a:ext uri="{FF2B5EF4-FFF2-40B4-BE49-F238E27FC236}">
                <a16:creationId xmlns:a16="http://schemas.microsoft.com/office/drawing/2014/main" id="{5C36FB05-CF5D-8736-768F-CCBD152E2A7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644223256"/>
      </p:ext>
    </p:extLst>
  </p:cSld>
  <p:clrMapOvr>
    <a:masterClrMapping/>
  </p:clrMapOvr>
  <mc:AlternateContent xmlns:mc="http://schemas.openxmlformats.org/markup-compatibility/2006" xmlns:p14="http://schemas.microsoft.com/office/powerpoint/2010/main">
    <mc:Choice Requires="p14">
      <p:transition spd="slow" p14:dur="2000" advTm="33880"/>
    </mc:Choice>
    <mc:Fallback xmlns="">
      <p:transition spd="slow" advTm="338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8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Màng nhựa Vinyl</a:t>
            </a:r>
          </a:p>
        </p:txBody>
      </p:sp>
      <p:sp>
        <p:nvSpPr>
          <p:cNvPr id="3" name="Content Placeholder 2"/>
          <p:cNvSpPr>
            <a:spLocks noGrp="1"/>
          </p:cNvSpPr>
          <p:nvPr>
            <p:ph idx="1"/>
          </p:nvPr>
        </p:nvSpPr>
        <p:spPr>
          <a:xfrm>
            <a:off x="406399" y="1334868"/>
            <a:ext cx="11465169" cy="4692040"/>
          </a:xfrm>
        </p:spPr>
        <p:txBody>
          <a:bodyPr>
            <a:normAutofit lnSpcReduction="10000"/>
          </a:bodyPr>
          <a:lstStyle/>
          <a:p>
            <a:pPr marL="457200" indent="-457200">
              <a:buFont typeface="Arial" panose="020B0604020202020204" pitchFamily="34" charset="0"/>
              <a:buChar char="•"/>
            </a:pPr>
            <a:r>
              <a:rPr lang="en-US" dirty="0" err="1">
                <a:solidFill>
                  <a:srgbClr val="000000"/>
                </a:solidFill>
                <a:latin typeface="+mn-lt"/>
              </a:rPr>
              <a:t>Tiêu</a:t>
            </a:r>
            <a:r>
              <a:rPr lang="en-US" dirty="0">
                <a:solidFill>
                  <a:srgbClr val="000000"/>
                </a:solidFill>
                <a:latin typeface="+mn-lt"/>
              </a:rPr>
              <a:t> </a:t>
            </a:r>
            <a:r>
              <a:rPr lang="en-US" dirty="0" err="1">
                <a:solidFill>
                  <a:srgbClr val="000000"/>
                </a:solidFill>
                <a:latin typeface="+mn-lt"/>
              </a:rPr>
              <a:t>chuẩn</a:t>
            </a:r>
            <a:r>
              <a:rPr lang="en-US" dirty="0">
                <a:solidFill>
                  <a:srgbClr val="000000"/>
                </a:solidFill>
                <a:latin typeface="+mn-lt"/>
              </a:rPr>
              <a:t> </a:t>
            </a:r>
            <a:r>
              <a:rPr lang="en-US" dirty="0" err="1">
                <a:solidFill>
                  <a:srgbClr val="000000"/>
                </a:solidFill>
                <a:latin typeface="+mn-lt"/>
              </a:rPr>
              <a:t>vê</a:t>
            </a:r>
            <a:r>
              <a:rPr lang="en-US" dirty="0">
                <a:solidFill>
                  <a:srgbClr val="000000"/>
                </a:solidFill>
                <a:latin typeface="+mn-lt"/>
              </a:rPr>
              <a:t>̀ </a:t>
            </a:r>
            <a:r>
              <a:rPr lang="en-US" dirty="0" err="1">
                <a:solidFill>
                  <a:srgbClr val="000000"/>
                </a:solidFill>
                <a:latin typeface="+mn-lt"/>
              </a:rPr>
              <a:t>tính</a:t>
            </a:r>
            <a:r>
              <a:rPr lang="en-US" dirty="0">
                <a:solidFill>
                  <a:srgbClr val="000000"/>
                </a:solidFill>
                <a:latin typeface="+mn-lt"/>
              </a:rPr>
              <a:t> </a:t>
            </a:r>
            <a:r>
              <a:rPr lang="en-US" dirty="0" err="1">
                <a:solidFill>
                  <a:srgbClr val="000000"/>
                </a:solidFill>
                <a:latin typeface="+mn-lt"/>
              </a:rPr>
              <a:t>dê</a:t>
            </a:r>
            <a:r>
              <a:rPr lang="en-US" dirty="0">
                <a:solidFill>
                  <a:srgbClr val="000000"/>
                </a:solidFill>
                <a:latin typeface="+mn-lt"/>
              </a:rPr>
              <a:t>̃ </a:t>
            </a:r>
            <a:r>
              <a:rPr lang="en-US" dirty="0" err="1">
                <a:solidFill>
                  <a:srgbClr val="000000"/>
                </a:solidFill>
                <a:latin typeface="+mn-lt"/>
              </a:rPr>
              <a:t>cháy</a:t>
            </a:r>
            <a:r>
              <a:rPr lang="en-US" dirty="0">
                <a:solidFill>
                  <a:srgbClr val="000000"/>
                </a:solidFill>
                <a:latin typeface="+mn-lt"/>
              </a:rPr>
              <a:t> </a:t>
            </a:r>
            <a:r>
              <a:rPr lang="en-US" dirty="0" err="1">
                <a:solidFill>
                  <a:srgbClr val="000000"/>
                </a:solidFill>
                <a:latin typeface="+mn-lt"/>
              </a:rPr>
              <a:t>của</a:t>
            </a:r>
            <a:r>
              <a:rPr lang="en-US" dirty="0">
                <a:solidFill>
                  <a:srgbClr val="000000"/>
                </a:solidFill>
                <a:latin typeface="+mn-lt"/>
              </a:rPr>
              <a:t> </a:t>
            </a:r>
            <a:r>
              <a:rPr lang="en-US" dirty="0" err="1">
                <a:solidFill>
                  <a:srgbClr val="000000"/>
                </a:solidFill>
                <a:latin typeface="+mn-lt"/>
              </a:rPr>
              <a:t>màng</a:t>
            </a:r>
            <a:r>
              <a:rPr lang="en-US" dirty="0">
                <a:solidFill>
                  <a:srgbClr val="000000"/>
                </a:solidFill>
                <a:latin typeface="+mn-lt"/>
              </a:rPr>
              <a:t> </a:t>
            </a:r>
            <a:r>
              <a:rPr lang="en-US" dirty="0" err="1">
                <a:solidFill>
                  <a:srgbClr val="000000"/>
                </a:solidFill>
                <a:latin typeface="+mn-lt"/>
              </a:rPr>
              <a:t>nhựa</a:t>
            </a:r>
            <a:r>
              <a:rPr lang="en-US" dirty="0">
                <a:solidFill>
                  <a:srgbClr val="000000"/>
                </a:solidFill>
                <a:latin typeface="+mn-lt"/>
              </a:rPr>
              <a:t> Vinyl (16 CFR </a:t>
            </a:r>
            <a:r>
              <a:rPr lang="en-US" dirty="0" err="1">
                <a:solidFill>
                  <a:srgbClr val="000000"/>
                </a:solidFill>
                <a:latin typeface="+mn-lt"/>
              </a:rPr>
              <a:t>phần</a:t>
            </a:r>
            <a:r>
              <a:rPr lang="en-US" dirty="0">
                <a:solidFill>
                  <a:srgbClr val="000000"/>
                </a:solidFill>
                <a:latin typeface="+mn-lt"/>
              </a:rPr>
              <a:t> 1611)</a:t>
            </a:r>
          </a:p>
          <a:p>
            <a:endParaRPr lang="en-US" sz="2400" dirty="0">
              <a:solidFill>
                <a:srgbClr val="000000"/>
              </a:solidFill>
              <a:latin typeface="+mn-lt"/>
            </a:endParaRPr>
          </a:p>
          <a:p>
            <a:pPr marL="457200" indent="-457200">
              <a:buFont typeface="Arial" panose="020B0604020202020204" pitchFamily="34" charset="0"/>
              <a:buChar char="•"/>
            </a:pPr>
            <a:r>
              <a:rPr lang="en-US" kern="1200" dirty="0">
                <a:solidFill>
                  <a:srgbClr val="000000"/>
                </a:solidFill>
                <a:effectLst/>
                <a:latin typeface="+mn-lt"/>
                <a:ea typeface="SimSun" panose="02010600030101010101" pitchFamily="2" charset="-122"/>
                <a:cs typeface="Times New Roman" panose="02020603050405020304" pitchFamily="18" charset="0"/>
              </a:rPr>
              <a:t>Á</a:t>
            </a:r>
            <a:r>
              <a:rPr lang="vi-VN"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p dụng cho các loại vải màng nhựa vinyl không cứng, không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đứng</a:t>
            </a:r>
            <a:r>
              <a:rPr lang="vi-VN"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bao gồm vật liệu trong suốt, trong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mờ</a:t>
            </a:r>
            <a:r>
              <a:rPr lang="vi-VN"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và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đục</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t>
            </a:r>
            <a:r>
              <a:rPr lang="vi-VN"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sử dụng trong </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may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mặc</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chịu</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sư</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điều</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chỉnh</a:t>
            </a:r>
            <a:r>
              <a:rPr lang="en-US"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 </a:t>
            </a:r>
            <a:r>
              <a:rPr lang="en-US" kern="1200" dirty="0" err="1">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của</a:t>
            </a:r>
            <a:r>
              <a:rPr lang="en-US" dirty="0">
                <a:solidFill>
                  <a:srgbClr val="4C4C4C"/>
                </a:solidFill>
                <a:latin typeface="+mn-lt"/>
              </a:rPr>
              <a:t> </a:t>
            </a:r>
            <a:r>
              <a:rPr lang="en-US" dirty="0">
                <a:solidFill>
                  <a:srgbClr val="000000"/>
                </a:solidFill>
                <a:latin typeface="+mn-lt"/>
              </a:rPr>
              <a:t>FFA</a:t>
            </a:r>
          </a:p>
          <a:p>
            <a:pPr marL="800100" lvl="1" indent="-342900">
              <a:buFont typeface="Wingdings" panose="05000000000000000000" pitchFamily="2" charset="2"/>
              <a:buChar char="Ø"/>
            </a:pPr>
            <a:r>
              <a:rPr lang="en-US" dirty="0">
                <a:solidFill>
                  <a:srgbClr val="1A2857"/>
                </a:solidFill>
                <a:latin typeface="+mn-lt"/>
              </a:rPr>
              <a:t>Ví dụ: </a:t>
            </a:r>
            <a:r>
              <a:rPr lang="en-US" dirty="0" err="1">
                <a:solidFill>
                  <a:srgbClr val="1A2857"/>
                </a:solidFill>
                <a:latin typeface="+mn-lt"/>
              </a:rPr>
              <a:t>tã</a:t>
            </a:r>
            <a:r>
              <a:rPr lang="en-US" dirty="0">
                <a:solidFill>
                  <a:srgbClr val="1A2857"/>
                </a:solidFill>
                <a:latin typeface="+mn-lt"/>
              </a:rPr>
              <a:t> </a:t>
            </a:r>
            <a:r>
              <a:rPr lang="en-US" dirty="0" err="1">
                <a:solidFill>
                  <a:srgbClr val="1A2857"/>
                </a:solidFill>
                <a:latin typeface="+mn-lt"/>
              </a:rPr>
              <a:t>dùng</a:t>
            </a:r>
            <a:r>
              <a:rPr lang="en-US" dirty="0">
                <a:solidFill>
                  <a:srgbClr val="1A2857"/>
                </a:solidFill>
                <a:latin typeface="+mn-lt"/>
              </a:rPr>
              <a:t> </a:t>
            </a:r>
            <a:r>
              <a:rPr lang="en-US" dirty="0" err="1">
                <a:solidFill>
                  <a:srgbClr val="1A2857"/>
                </a:solidFill>
                <a:latin typeface="+mn-lt"/>
              </a:rPr>
              <a:t>một</a:t>
            </a:r>
            <a:r>
              <a:rPr lang="en-US" dirty="0">
                <a:solidFill>
                  <a:srgbClr val="1A2857"/>
                </a:solidFill>
                <a:latin typeface="+mn-lt"/>
              </a:rPr>
              <a:t> </a:t>
            </a:r>
            <a:r>
              <a:rPr lang="en-US" dirty="0" err="1">
                <a:solidFill>
                  <a:srgbClr val="1A2857"/>
                </a:solidFill>
                <a:latin typeface="+mn-lt"/>
              </a:rPr>
              <a:t>lần</a:t>
            </a:r>
            <a:r>
              <a:rPr lang="en-US" dirty="0">
                <a:solidFill>
                  <a:srgbClr val="1A2857"/>
                </a:solidFill>
                <a:latin typeface="+mn-lt"/>
              </a:rPr>
              <a:t>, </a:t>
            </a:r>
            <a:r>
              <a:rPr lang="en-US" dirty="0" err="1">
                <a:solidFill>
                  <a:srgbClr val="1A2857"/>
                </a:solidFill>
                <a:latin typeface="+mn-lt"/>
              </a:rPr>
              <a:t>áo</a:t>
            </a:r>
            <a:r>
              <a:rPr lang="en-US" dirty="0">
                <a:solidFill>
                  <a:srgbClr val="1A2857"/>
                </a:solidFill>
                <a:latin typeface="+mn-lt"/>
              </a:rPr>
              <a:t> </a:t>
            </a:r>
            <a:r>
              <a:rPr lang="en-US" dirty="0" err="1">
                <a:solidFill>
                  <a:srgbClr val="1A2857"/>
                </a:solidFill>
                <a:latin typeface="+mn-lt"/>
              </a:rPr>
              <a:t>mưa</a:t>
            </a:r>
            <a:r>
              <a:rPr lang="en-US" dirty="0">
                <a:solidFill>
                  <a:srgbClr val="1A2857"/>
                </a:solidFill>
                <a:latin typeface="+mn-lt"/>
              </a:rPr>
              <a:t>, </a:t>
            </a:r>
            <a:r>
              <a:rPr lang="en-US" dirty="0" err="1">
                <a:solidFill>
                  <a:srgbClr val="1A2857"/>
                </a:solidFill>
                <a:latin typeface="+mn-lt"/>
              </a:rPr>
              <a:t>một</a:t>
            </a:r>
            <a:r>
              <a:rPr lang="en-US" dirty="0">
                <a:solidFill>
                  <a:srgbClr val="1A2857"/>
                </a:solidFill>
                <a:latin typeface="+mn-lt"/>
              </a:rPr>
              <a:t> </a:t>
            </a:r>
            <a:r>
              <a:rPr lang="en-US" dirty="0" err="1">
                <a:solidFill>
                  <a:srgbClr val="1A2857"/>
                </a:solidFill>
                <a:latin typeface="+mn-lt"/>
              </a:rPr>
              <a:t>sô</a:t>
            </a:r>
            <a:r>
              <a:rPr lang="en-US" dirty="0">
                <a:solidFill>
                  <a:srgbClr val="1A2857"/>
                </a:solidFill>
                <a:latin typeface="+mn-lt"/>
              </a:rPr>
              <a:t>́ </a:t>
            </a:r>
            <a:r>
              <a:rPr lang="en-US" dirty="0" err="1">
                <a:solidFill>
                  <a:srgbClr val="1A2857"/>
                </a:solidFill>
                <a:latin typeface="+mn-lt"/>
              </a:rPr>
              <a:t>trang</a:t>
            </a:r>
            <a:r>
              <a:rPr lang="en-US" dirty="0">
                <a:solidFill>
                  <a:srgbClr val="1A2857"/>
                </a:solidFill>
                <a:latin typeface="+mn-lt"/>
              </a:rPr>
              <a:t> </a:t>
            </a:r>
            <a:r>
              <a:rPr lang="en-US" dirty="0" err="1">
                <a:solidFill>
                  <a:srgbClr val="1A2857"/>
                </a:solidFill>
                <a:latin typeface="+mn-lt"/>
              </a:rPr>
              <a:t>phục</a:t>
            </a:r>
            <a:r>
              <a:rPr lang="en-US" dirty="0">
                <a:solidFill>
                  <a:srgbClr val="1A2857"/>
                </a:solidFill>
                <a:latin typeface="+mn-lt"/>
              </a:rPr>
              <a:t> </a:t>
            </a:r>
            <a:r>
              <a:rPr lang="en-US" dirty="0" err="1">
                <a:solidFill>
                  <a:srgbClr val="1A2857"/>
                </a:solidFill>
                <a:latin typeface="+mn-lt"/>
              </a:rPr>
              <a:t>lê</a:t>
            </a:r>
            <a:r>
              <a:rPr lang="en-US" dirty="0">
                <a:solidFill>
                  <a:srgbClr val="1A2857"/>
                </a:solidFill>
                <a:latin typeface="+mn-lt"/>
              </a:rPr>
              <a:t>̃ </a:t>
            </a:r>
            <a:r>
              <a:rPr lang="en-US" dirty="0" err="1">
                <a:solidFill>
                  <a:srgbClr val="1A2857"/>
                </a:solidFill>
                <a:latin typeface="+mn-lt"/>
              </a:rPr>
              <a:t>hội</a:t>
            </a:r>
            <a:endParaRPr lang="en-US" dirty="0">
              <a:solidFill>
                <a:srgbClr val="1A2857"/>
              </a:solidFill>
              <a:latin typeface="+mn-lt"/>
            </a:endParaRPr>
          </a:p>
          <a:p>
            <a:pPr lvl="1"/>
            <a:endParaRPr lang="en-US" dirty="0">
              <a:solidFill>
                <a:srgbClr val="4C4C4C"/>
              </a:solidFill>
              <a:latin typeface="+mn-lt"/>
            </a:endParaRPr>
          </a:p>
          <a:p>
            <a:pPr marL="457200" indent="-457200">
              <a:buFont typeface="Arial" panose="020B0604020202020204" pitchFamily="34" charset="0"/>
              <a:buChar char="•"/>
            </a:pPr>
            <a:r>
              <a:rPr lang="en-US" dirty="0">
                <a:solidFill>
                  <a:srgbClr val="000000"/>
                </a:solidFill>
                <a:latin typeface="+mn-lt"/>
              </a:rPr>
              <a:t>Thủ </a:t>
            </a:r>
            <a:r>
              <a:rPr lang="en-US" dirty="0" err="1">
                <a:solidFill>
                  <a:srgbClr val="000000"/>
                </a:solidFill>
                <a:latin typeface="+mn-lt"/>
              </a:rPr>
              <a:t>tục</a:t>
            </a:r>
            <a:r>
              <a:rPr lang="en-US" dirty="0">
                <a:solidFill>
                  <a:srgbClr val="000000"/>
                </a:solidFill>
                <a:latin typeface="+mn-lt"/>
              </a:rPr>
              <a:t> </a:t>
            </a:r>
            <a:r>
              <a:rPr lang="en-US" dirty="0" err="1">
                <a:solidFill>
                  <a:srgbClr val="000000"/>
                </a:solidFill>
                <a:latin typeface="+mn-lt"/>
              </a:rPr>
              <a:t>kiểm</a:t>
            </a:r>
            <a:r>
              <a:rPr lang="en-US" dirty="0">
                <a:solidFill>
                  <a:srgbClr val="000000"/>
                </a:solidFill>
                <a:latin typeface="+mn-lt"/>
              </a:rPr>
              <a:t> </a:t>
            </a:r>
            <a:r>
              <a:rPr lang="en-US" dirty="0" err="1">
                <a:solidFill>
                  <a:srgbClr val="000000"/>
                </a:solidFill>
                <a:latin typeface="+mn-lt"/>
              </a:rPr>
              <a:t>nghiệm</a:t>
            </a:r>
            <a:r>
              <a:rPr lang="en-US" dirty="0">
                <a:solidFill>
                  <a:srgbClr val="000000"/>
                </a:solidFill>
                <a:latin typeface="+mn-lt"/>
              </a:rPr>
              <a:t> cụ </a:t>
            </a:r>
            <a:r>
              <a:rPr lang="en-US" dirty="0" err="1">
                <a:solidFill>
                  <a:srgbClr val="000000"/>
                </a:solidFill>
                <a:latin typeface="+mn-lt"/>
              </a:rPr>
              <a:t>thê</a:t>
            </a:r>
            <a:r>
              <a:rPr lang="en-US" dirty="0">
                <a:solidFill>
                  <a:srgbClr val="000000"/>
                </a:solidFill>
                <a:latin typeface="+mn-lt"/>
              </a:rPr>
              <a:t>̉ </a:t>
            </a:r>
            <a:r>
              <a:rPr lang="en-US" dirty="0" err="1">
                <a:solidFill>
                  <a:srgbClr val="000000"/>
                </a:solidFill>
                <a:latin typeface="+mn-lt"/>
              </a:rPr>
              <a:t>đê</a:t>
            </a:r>
            <a:r>
              <a:rPr lang="en-US" dirty="0">
                <a:solidFill>
                  <a:srgbClr val="000000"/>
                </a:solidFill>
                <a:latin typeface="+mn-lt"/>
              </a:rPr>
              <a:t>̉ </a:t>
            </a:r>
            <a:r>
              <a:rPr lang="en-US" dirty="0" err="1">
                <a:solidFill>
                  <a:srgbClr val="000000"/>
                </a:solidFill>
                <a:latin typeface="+mn-lt"/>
              </a:rPr>
              <a:t>xác</a:t>
            </a:r>
            <a:r>
              <a:rPr lang="en-US" dirty="0">
                <a:solidFill>
                  <a:srgbClr val="000000"/>
                </a:solidFill>
                <a:latin typeface="+mn-lt"/>
              </a:rPr>
              <a:t> </a:t>
            </a:r>
            <a:r>
              <a:rPr lang="en-US" dirty="0" err="1">
                <a:solidFill>
                  <a:srgbClr val="000000"/>
                </a:solidFill>
                <a:latin typeface="+mn-lt"/>
              </a:rPr>
              <a:t>định</a:t>
            </a:r>
            <a:r>
              <a:rPr lang="en-US" dirty="0">
                <a:solidFill>
                  <a:srgbClr val="000000"/>
                </a:solidFill>
                <a:latin typeface="+mn-lt"/>
              </a:rPr>
              <a:t> </a:t>
            </a:r>
            <a:r>
              <a:rPr lang="en-US" dirty="0" err="1">
                <a:solidFill>
                  <a:srgbClr val="000000"/>
                </a:solidFill>
                <a:latin typeface="+mn-lt"/>
              </a:rPr>
              <a:t>thời</a:t>
            </a:r>
            <a:r>
              <a:rPr lang="en-US" dirty="0">
                <a:solidFill>
                  <a:srgbClr val="000000"/>
                </a:solidFill>
                <a:latin typeface="+mn-lt"/>
              </a:rPr>
              <a:t> </a:t>
            </a:r>
            <a:r>
              <a:rPr lang="en-US" dirty="0" err="1">
                <a:solidFill>
                  <a:srgbClr val="000000"/>
                </a:solidFill>
                <a:latin typeface="+mn-lt"/>
              </a:rPr>
              <a:t>gian</a:t>
            </a:r>
            <a:r>
              <a:rPr lang="en-US" dirty="0">
                <a:solidFill>
                  <a:srgbClr val="000000"/>
                </a:solidFill>
                <a:latin typeface="+mn-lt"/>
              </a:rPr>
              <a:t> </a:t>
            </a:r>
            <a:r>
              <a:rPr lang="en-US" dirty="0" err="1">
                <a:solidFill>
                  <a:srgbClr val="000000"/>
                </a:solidFill>
                <a:latin typeface="+mn-lt"/>
              </a:rPr>
              <a:t>cháy</a:t>
            </a:r>
            <a:r>
              <a:rPr lang="en-US" dirty="0">
                <a:solidFill>
                  <a:srgbClr val="000000"/>
                </a:solidFill>
                <a:latin typeface="+mn-lt"/>
              </a:rPr>
              <a:t> </a:t>
            </a:r>
            <a:r>
              <a:rPr lang="en-US" dirty="0" err="1">
                <a:solidFill>
                  <a:srgbClr val="000000"/>
                </a:solidFill>
                <a:latin typeface="+mn-lt"/>
              </a:rPr>
              <a:t>trung</a:t>
            </a:r>
            <a:r>
              <a:rPr lang="en-US" dirty="0">
                <a:solidFill>
                  <a:srgbClr val="000000"/>
                </a:solidFill>
                <a:latin typeface="+mn-lt"/>
              </a:rPr>
              <a:t> </a:t>
            </a:r>
            <a:r>
              <a:rPr lang="en-US" dirty="0" err="1">
                <a:solidFill>
                  <a:srgbClr val="000000"/>
                </a:solidFill>
                <a:latin typeface="+mn-lt"/>
              </a:rPr>
              <a:t>bình</a:t>
            </a:r>
            <a:r>
              <a:rPr lang="en-US" dirty="0">
                <a:solidFill>
                  <a:srgbClr val="000000"/>
                </a:solidFill>
                <a:latin typeface="+mn-lt"/>
              </a:rPr>
              <a:t> </a:t>
            </a:r>
            <a:r>
              <a:rPr lang="en-US" dirty="0" err="1">
                <a:solidFill>
                  <a:srgbClr val="000000"/>
                </a:solidFill>
                <a:latin typeface="+mn-lt"/>
              </a:rPr>
              <a:t>của</a:t>
            </a:r>
            <a:r>
              <a:rPr lang="en-US" dirty="0">
                <a:solidFill>
                  <a:srgbClr val="000000"/>
                </a:solidFill>
                <a:latin typeface="+mn-lt"/>
              </a:rPr>
              <a:t> </a:t>
            </a:r>
            <a:r>
              <a:rPr lang="en-US" dirty="0" err="1">
                <a:solidFill>
                  <a:srgbClr val="000000"/>
                </a:solidFill>
                <a:latin typeface="+mn-lt"/>
              </a:rPr>
              <a:t>màng</a:t>
            </a:r>
            <a:r>
              <a:rPr lang="en-US" dirty="0">
                <a:solidFill>
                  <a:srgbClr val="000000"/>
                </a:solidFill>
                <a:latin typeface="+mn-lt"/>
              </a:rPr>
              <a:t> </a:t>
            </a:r>
            <a:r>
              <a:rPr lang="en-US" dirty="0" err="1">
                <a:solidFill>
                  <a:srgbClr val="000000"/>
                </a:solidFill>
                <a:latin typeface="+mn-lt"/>
              </a:rPr>
              <a:t>nhựa</a:t>
            </a:r>
            <a:r>
              <a:rPr lang="en-US" dirty="0">
                <a:solidFill>
                  <a:srgbClr val="000000"/>
                </a:solidFill>
                <a:latin typeface="+mn-lt"/>
              </a:rPr>
              <a:t> vinyl</a:t>
            </a:r>
          </a:p>
          <a:p>
            <a:pPr marL="800100" lvl="1" indent="-342900">
              <a:buFont typeface="Wingdings" panose="05000000000000000000" pitchFamily="2" charset="2"/>
              <a:buChar char="Ø"/>
            </a:pPr>
            <a:r>
              <a:rPr lang="en-US" dirty="0" err="1">
                <a:solidFill>
                  <a:srgbClr val="1A2857"/>
                </a:solidFill>
                <a:latin typeface="+mn-lt"/>
              </a:rPr>
              <a:t>Không</a:t>
            </a:r>
            <a:r>
              <a:rPr lang="en-US" dirty="0">
                <a:solidFill>
                  <a:srgbClr val="1A2857"/>
                </a:solidFill>
                <a:latin typeface="+mn-lt"/>
              </a:rPr>
              <a:t> </a:t>
            </a:r>
            <a:r>
              <a:rPr lang="en-US" dirty="0" err="1">
                <a:solidFill>
                  <a:srgbClr val="1A2857"/>
                </a:solidFill>
                <a:latin typeface="+mn-lt"/>
              </a:rPr>
              <a:t>được</a:t>
            </a:r>
            <a:r>
              <a:rPr lang="en-US" dirty="0">
                <a:solidFill>
                  <a:srgbClr val="1A2857"/>
                </a:solidFill>
                <a:latin typeface="+mn-lt"/>
              </a:rPr>
              <a:t> </a:t>
            </a:r>
            <a:r>
              <a:rPr lang="en-US" dirty="0" err="1">
                <a:solidFill>
                  <a:srgbClr val="1A2857"/>
                </a:solidFill>
                <a:latin typeface="+mn-lt"/>
              </a:rPr>
              <a:t>vượt</a:t>
            </a:r>
            <a:r>
              <a:rPr lang="en-US" dirty="0">
                <a:solidFill>
                  <a:srgbClr val="1A2857"/>
                </a:solidFill>
                <a:latin typeface="+mn-lt"/>
              </a:rPr>
              <a:t> 1,2 inch </a:t>
            </a:r>
            <a:r>
              <a:rPr lang="en-US" dirty="0" err="1">
                <a:solidFill>
                  <a:srgbClr val="1A2857"/>
                </a:solidFill>
                <a:latin typeface="+mn-lt"/>
              </a:rPr>
              <a:t>mỗi</a:t>
            </a:r>
            <a:r>
              <a:rPr lang="en-US" dirty="0">
                <a:solidFill>
                  <a:srgbClr val="1A2857"/>
                </a:solidFill>
                <a:latin typeface="+mn-lt"/>
              </a:rPr>
              <a:t> </a:t>
            </a:r>
            <a:r>
              <a:rPr lang="en-US" dirty="0" err="1">
                <a:solidFill>
                  <a:srgbClr val="1A2857"/>
                </a:solidFill>
                <a:latin typeface="+mn-lt"/>
              </a:rPr>
              <a:t>giây</a:t>
            </a:r>
            <a:r>
              <a:rPr lang="en-US" dirty="0">
                <a:solidFill>
                  <a:srgbClr val="1A2857"/>
                </a:solidFill>
                <a:latin typeface="+mn-lt"/>
              </a:rPr>
              <a:t> (</a:t>
            </a:r>
            <a:r>
              <a:rPr lang="en-US" dirty="0" err="1">
                <a:solidFill>
                  <a:srgbClr val="1A2857"/>
                </a:solidFill>
                <a:latin typeface="+mn-lt"/>
              </a:rPr>
              <a:t>trung</a:t>
            </a:r>
            <a:r>
              <a:rPr lang="en-US" dirty="0">
                <a:solidFill>
                  <a:srgbClr val="1A2857"/>
                </a:solidFill>
                <a:latin typeface="+mn-lt"/>
              </a:rPr>
              <a:t> </a:t>
            </a:r>
            <a:r>
              <a:rPr lang="en-US" dirty="0" err="1">
                <a:solidFill>
                  <a:srgbClr val="1A2857"/>
                </a:solidFill>
                <a:latin typeface="+mn-lt"/>
              </a:rPr>
              <a:t>bình</a:t>
            </a:r>
            <a:r>
              <a:rPr lang="en-US" dirty="0">
                <a:solidFill>
                  <a:srgbClr val="1A2857"/>
                </a:solidFill>
                <a:latin typeface="+mn-lt"/>
              </a:rPr>
              <a:t>)</a:t>
            </a:r>
          </a:p>
          <a:p>
            <a:pPr lvl="1"/>
            <a:endParaRPr lang="en-US" dirty="0">
              <a:solidFill>
                <a:srgbClr val="1A2857"/>
              </a:solidFill>
              <a:latin typeface="+mn-lt"/>
            </a:endParaRPr>
          </a:p>
          <a:p>
            <a:pPr marL="457200" indent="-457200">
              <a:buFont typeface="Arial" panose="020B0604020202020204" pitchFamily="34" charset="0"/>
              <a:buChar char="•"/>
            </a:pPr>
            <a:r>
              <a:rPr lang="en-US" dirty="0" err="1">
                <a:solidFill>
                  <a:srgbClr val="000000"/>
                </a:solidFill>
                <a:latin typeface="+mn-lt"/>
              </a:rPr>
              <a:t>Lưu</a:t>
            </a:r>
            <a:r>
              <a:rPr lang="en-US" dirty="0">
                <a:solidFill>
                  <a:srgbClr val="000000"/>
                </a:solidFill>
                <a:latin typeface="+mn-lt"/>
              </a:rPr>
              <a:t> </a:t>
            </a:r>
            <a:r>
              <a:rPr lang="en-US" dirty="0" err="1">
                <a:solidFill>
                  <a:srgbClr val="000000"/>
                </a:solidFill>
                <a:latin typeface="+mn-lt"/>
              </a:rPr>
              <a:t>trư</a:t>
            </a:r>
            <a:r>
              <a:rPr lang="en-US" dirty="0">
                <a:solidFill>
                  <a:srgbClr val="000000"/>
                </a:solidFill>
                <a:latin typeface="+mn-lt"/>
              </a:rPr>
              <a:t>̃ </a:t>
            </a:r>
            <a:r>
              <a:rPr lang="en-US" dirty="0" err="1">
                <a:solidFill>
                  <a:srgbClr val="000000"/>
                </a:solidFill>
                <a:latin typeface="+mn-lt"/>
              </a:rPr>
              <a:t>hô</a:t>
            </a:r>
            <a:r>
              <a:rPr lang="en-US" dirty="0">
                <a:solidFill>
                  <a:srgbClr val="000000"/>
                </a:solidFill>
                <a:latin typeface="+mn-lt"/>
              </a:rPr>
              <a:t>̀ </a:t>
            </a:r>
            <a:r>
              <a:rPr lang="en-US" dirty="0" err="1">
                <a:solidFill>
                  <a:srgbClr val="000000"/>
                </a:solidFill>
                <a:latin typeface="+mn-lt"/>
              </a:rPr>
              <a:t>sơ</a:t>
            </a:r>
            <a:r>
              <a:rPr lang="en-US" dirty="0">
                <a:solidFill>
                  <a:srgbClr val="000000"/>
                </a:solidFill>
                <a:latin typeface="+mn-lt"/>
              </a:rPr>
              <a:t> </a:t>
            </a:r>
            <a:r>
              <a:rPr lang="en-US" dirty="0" err="1">
                <a:solidFill>
                  <a:srgbClr val="000000"/>
                </a:solidFill>
                <a:latin typeface="+mn-lt"/>
              </a:rPr>
              <a:t>tương</a:t>
            </a:r>
            <a:r>
              <a:rPr lang="en-US" dirty="0">
                <a:solidFill>
                  <a:srgbClr val="000000"/>
                </a:solidFill>
                <a:latin typeface="+mn-lt"/>
              </a:rPr>
              <a:t> </a:t>
            </a:r>
            <a:r>
              <a:rPr lang="en-US" dirty="0" err="1">
                <a:solidFill>
                  <a:srgbClr val="000000"/>
                </a:solidFill>
                <a:latin typeface="+mn-lt"/>
              </a:rPr>
              <a:t>tư</a:t>
            </a:r>
            <a:r>
              <a:rPr lang="en-US" dirty="0">
                <a:solidFill>
                  <a:srgbClr val="000000"/>
                </a:solidFill>
                <a:latin typeface="+mn-lt"/>
              </a:rPr>
              <a:t>̣ </a:t>
            </a:r>
            <a:r>
              <a:rPr lang="en-US" dirty="0" err="1">
                <a:solidFill>
                  <a:srgbClr val="000000"/>
                </a:solidFill>
                <a:latin typeface="+mn-lt"/>
              </a:rPr>
              <a:t>như</a:t>
            </a:r>
            <a:r>
              <a:rPr lang="en-US" dirty="0">
                <a:solidFill>
                  <a:srgbClr val="000000"/>
                </a:solidFill>
                <a:latin typeface="+mn-lt"/>
              </a:rPr>
              <a:t> 16 CFR </a:t>
            </a:r>
            <a:r>
              <a:rPr lang="en-US" dirty="0" err="1">
                <a:solidFill>
                  <a:srgbClr val="000000"/>
                </a:solidFill>
                <a:latin typeface="+mn-lt"/>
              </a:rPr>
              <a:t>phần</a:t>
            </a:r>
            <a:r>
              <a:rPr lang="en-US" dirty="0">
                <a:solidFill>
                  <a:srgbClr val="000000"/>
                </a:solidFill>
                <a:latin typeface="+mn-lt"/>
              </a:rPr>
              <a:t> 1610</a:t>
            </a:r>
          </a:p>
        </p:txBody>
      </p:sp>
      <p:pic>
        <p:nvPicPr>
          <p:cNvPr id="4" name="final slide 19">
            <a:hlinkClick r:id="" action="ppaction://media"/>
            <a:extLst>
              <a:ext uri="{FF2B5EF4-FFF2-40B4-BE49-F238E27FC236}">
                <a16:creationId xmlns:a16="http://schemas.microsoft.com/office/drawing/2014/main" id="{50FFEFA3-F298-2E32-0D56-92BE36FB705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576667980"/>
      </p:ext>
    </p:extLst>
  </p:cSld>
  <p:clrMapOvr>
    <a:masterClrMapping/>
  </p:clrMapOvr>
  <mc:AlternateContent xmlns:mc="http://schemas.openxmlformats.org/markup-compatibility/2006" xmlns:p14="http://schemas.microsoft.com/office/powerpoint/2010/main">
    <mc:Choice Requires="p14">
      <p:transition spd="slow" p14:dur="2000" advTm="57025"/>
    </mc:Choice>
    <mc:Fallback xmlns="">
      <p:transition spd="slow" advTm="570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0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4666" y="368490"/>
            <a:ext cx="11798308" cy="1235023"/>
          </a:xfrm>
        </p:spPr>
        <p:txBody>
          <a:bodyPr>
            <a:noAutofit/>
          </a:bodyPr>
          <a:lstStyle/>
          <a:p>
            <a:pPr algn="ctr"/>
            <a:r>
              <a:rPr lang="vi-VN" sz="2800" dirty="0"/>
              <a:t>Video: Chào mừng </a:t>
            </a:r>
            <a:r>
              <a:rPr lang="en-US" sz="2800" dirty="0" err="1"/>
              <a:t>quý</a:t>
            </a:r>
            <a:r>
              <a:rPr lang="en-US" sz="2800" dirty="0"/>
              <a:t> </a:t>
            </a:r>
            <a:r>
              <a:rPr lang="en-US" sz="2800" dirty="0" err="1"/>
              <a:t>vị</a:t>
            </a:r>
            <a:r>
              <a:rPr lang="vi-VN" sz="2800" dirty="0"/>
              <a:t> đến với </a:t>
            </a:r>
            <a:r>
              <a:rPr lang="en-US" sz="2800" dirty="0" err="1"/>
              <a:t>loạt</a:t>
            </a:r>
            <a:r>
              <a:rPr lang="en-US" sz="2800" dirty="0"/>
              <a:t> </a:t>
            </a:r>
            <a:r>
              <a:rPr lang="vi-VN" sz="2800" dirty="0"/>
              <a:t>Podcast của CPSC Việt Nam - </a:t>
            </a:r>
            <a:r>
              <a:rPr lang="en-US" sz="2800" dirty="0" err="1">
                <a:latin typeface="+mn-lt"/>
              </a:rPr>
              <a:t>Tổng</a:t>
            </a:r>
            <a:r>
              <a:rPr lang="en-US" sz="2800" dirty="0">
                <a:latin typeface="+mn-lt"/>
              </a:rPr>
              <a:t> </a:t>
            </a:r>
            <a:r>
              <a:rPr lang="en-US" sz="2800" dirty="0" err="1">
                <a:latin typeface="+mn-lt"/>
              </a:rPr>
              <a:t>quan</a:t>
            </a:r>
            <a:r>
              <a:rPr lang="en-US" sz="2800" dirty="0">
                <a:latin typeface="+mn-lt"/>
              </a:rPr>
              <a:t> </a:t>
            </a:r>
            <a:r>
              <a:rPr lang="en-US" sz="2800" dirty="0" err="1">
                <a:latin typeface="+mn-lt"/>
              </a:rPr>
              <a:t>Các</a:t>
            </a:r>
            <a:r>
              <a:rPr lang="en-US" sz="2800" dirty="0">
                <a:latin typeface="+mn-lt"/>
              </a:rPr>
              <a:t> </a:t>
            </a:r>
            <a:r>
              <a:rPr lang="en-US" sz="2800" dirty="0" err="1">
                <a:latin typeface="+mn-lt"/>
              </a:rPr>
              <a:t>yêu</a:t>
            </a:r>
            <a:r>
              <a:rPr lang="en-US" sz="2800" dirty="0">
                <a:latin typeface="+mn-lt"/>
              </a:rPr>
              <a:t> </a:t>
            </a:r>
            <a:r>
              <a:rPr lang="en-US" sz="2800" dirty="0" err="1">
                <a:latin typeface="+mn-lt"/>
              </a:rPr>
              <a:t>cầu</a:t>
            </a:r>
            <a:r>
              <a:rPr lang="en-US" sz="2800" dirty="0">
                <a:latin typeface="+mn-lt"/>
              </a:rPr>
              <a:t> </a:t>
            </a:r>
            <a:r>
              <a:rPr lang="en-US" sz="2800" dirty="0" err="1">
                <a:latin typeface="+mn-lt"/>
              </a:rPr>
              <a:t>chung</a:t>
            </a:r>
            <a:r>
              <a:rPr lang="en-US" sz="2800" dirty="0">
                <a:latin typeface="+mn-lt"/>
              </a:rPr>
              <a:t> </a:t>
            </a:r>
            <a:r>
              <a:rPr lang="en-US" sz="2800" dirty="0" err="1">
                <a:latin typeface="+mn-lt"/>
              </a:rPr>
              <a:t>vê</a:t>
            </a:r>
            <a:r>
              <a:rPr lang="en-US" sz="2800" dirty="0">
                <a:latin typeface="+mn-lt"/>
              </a:rPr>
              <a:t>̀ </a:t>
            </a:r>
            <a:r>
              <a:rPr lang="en-US" sz="2800" dirty="0" err="1">
                <a:latin typeface="+mn-lt"/>
              </a:rPr>
              <a:t>hàng</a:t>
            </a:r>
            <a:r>
              <a:rPr lang="en-US" sz="2800" dirty="0">
                <a:latin typeface="+mn-lt"/>
              </a:rPr>
              <a:t> may </a:t>
            </a:r>
            <a:r>
              <a:rPr lang="en-US" sz="2800" dirty="0" err="1">
                <a:latin typeface="+mn-lt"/>
              </a:rPr>
              <a:t>mặc</a:t>
            </a:r>
            <a:r>
              <a:rPr lang="en-US" sz="2800" dirty="0">
                <a:latin typeface="+mn-lt"/>
              </a:rPr>
              <a:t> </a:t>
            </a:r>
            <a:r>
              <a:rPr lang="en-US" sz="2800" dirty="0" err="1">
                <a:latin typeface="+mn-lt"/>
              </a:rPr>
              <a:t>Hoa</a:t>
            </a:r>
            <a:r>
              <a:rPr lang="en-US" sz="2800" dirty="0">
                <a:latin typeface="+mn-lt"/>
              </a:rPr>
              <a:t> Kỳ</a:t>
            </a:r>
            <a:br>
              <a:rPr lang="en-US" sz="2800" dirty="0">
                <a:latin typeface="+mn-lt"/>
              </a:rPr>
            </a:br>
            <a:endParaRPr lang="en-US" sz="2800" dirty="0"/>
          </a:p>
        </p:txBody>
      </p:sp>
      <p:pic>
        <p:nvPicPr>
          <p:cNvPr id="2" name="VN_Buyer_Training_Rich Welcome Video">
            <a:hlinkClick r:id="" action="ppaction://media"/>
            <a:extLst>
              <a:ext uri="{FF2B5EF4-FFF2-40B4-BE49-F238E27FC236}">
                <a16:creationId xmlns:a16="http://schemas.microsoft.com/office/drawing/2014/main" id="{82BF342F-2D44-0034-00BC-48DB1117A35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25561" y="1427030"/>
            <a:ext cx="7580962" cy="4264291"/>
          </a:xfrm>
          <a:prstGeom prst="rect">
            <a:avLst/>
          </a:prstGeom>
        </p:spPr>
      </p:pic>
      <p:sp>
        <p:nvSpPr>
          <p:cNvPr id="3" name="TextBox 2">
            <a:extLst>
              <a:ext uri="{FF2B5EF4-FFF2-40B4-BE49-F238E27FC236}">
                <a16:creationId xmlns:a16="http://schemas.microsoft.com/office/drawing/2014/main" id="{6215B9F9-C7D7-5D10-7120-C51E6926798B}"/>
              </a:ext>
            </a:extLst>
          </p:cNvPr>
          <p:cNvSpPr txBox="1"/>
          <p:nvPr/>
        </p:nvSpPr>
        <p:spPr>
          <a:xfrm>
            <a:off x="3087859" y="5936566"/>
            <a:ext cx="7012745" cy="400110"/>
          </a:xfrm>
          <a:prstGeom prst="rect">
            <a:avLst/>
          </a:prstGeom>
          <a:noFill/>
        </p:spPr>
        <p:txBody>
          <a:bodyPr wrap="square" rtlCol="0">
            <a:spAutoFit/>
          </a:bodyPr>
          <a:lstStyle/>
          <a:p>
            <a:r>
              <a:rPr lang="en-US" sz="2000" b="1" dirty="0">
                <a:solidFill>
                  <a:srgbClr val="000000"/>
                </a:solidFill>
                <a:effectLst/>
                <a:latin typeface="Calibri" panose="020F0502020204030204" pitchFamily="34" charset="0"/>
                <a:ea typeface="Calibri" panose="020F0502020204030204" pitchFamily="34" charset="0"/>
              </a:rPr>
              <a:t>Richard O'Brian, </a:t>
            </a:r>
            <a:r>
              <a:rPr lang="en-US" sz="2000" b="1" dirty="0" err="1">
                <a:solidFill>
                  <a:srgbClr val="000000"/>
                </a:solidFill>
                <a:effectLst/>
                <a:latin typeface="Calibri" panose="020F0502020204030204" pitchFamily="34" charset="0"/>
                <a:ea typeface="Calibri" panose="020F0502020204030204" pitchFamily="34" charset="0"/>
              </a:rPr>
              <a:t>Giám</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Đốc</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Văn</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Phòng</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Chương</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Trình</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Quốc</a:t>
            </a:r>
            <a:r>
              <a:rPr lang="en-US" sz="2000" b="1" dirty="0">
                <a:solidFill>
                  <a:srgbClr val="000000"/>
                </a:solidFill>
                <a:effectLst/>
                <a:latin typeface="Calibri" panose="020F0502020204030204" pitchFamily="34" charset="0"/>
                <a:ea typeface="Calibri" panose="020F0502020204030204" pitchFamily="34" charset="0"/>
              </a:rPr>
              <a:t> </a:t>
            </a:r>
            <a:r>
              <a:rPr lang="en-US" sz="2000" b="1" dirty="0" err="1">
                <a:solidFill>
                  <a:srgbClr val="000000"/>
                </a:solidFill>
                <a:effectLst/>
                <a:latin typeface="Calibri" panose="020F0502020204030204" pitchFamily="34" charset="0"/>
                <a:ea typeface="Calibri" panose="020F0502020204030204" pitchFamily="34" charset="0"/>
              </a:rPr>
              <a:t>Tế</a:t>
            </a:r>
            <a:endParaRPr lang="en-US" sz="2000" b="1" dirty="0"/>
          </a:p>
        </p:txBody>
      </p:sp>
    </p:spTree>
    <p:extLst>
      <p:ext uri="{BB962C8B-B14F-4D97-AF65-F5344CB8AC3E}">
        <p14:creationId xmlns:p14="http://schemas.microsoft.com/office/powerpoint/2010/main" val="382545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3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7879">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Dây rút</a:t>
            </a:r>
          </a:p>
        </p:txBody>
      </p:sp>
      <p:sp>
        <p:nvSpPr>
          <p:cNvPr id="3" name="Content Placeholder 2"/>
          <p:cNvSpPr>
            <a:spLocks noGrp="1"/>
          </p:cNvSpPr>
          <p:nvPr>
            <p:ph idx="1"/>
          </p:nvPr>
        </p:nvSpPr>
        <p:spPr>
          <a:xfrm>
            <a:off x="406398" y="1322399"/>
            <a:ext cx="11465169" cy="4692040"/>
          </a:xfrm>
        </p:spPr>
        <p:txBody>
          <a:bodyPr>
            <a:normAutofit/>
          </a:bodyPr>
          <a:lstStyle/>
          <a:p>
            <a:pPr marL="457200" indent="-457200">
              <a:buFont typeface="Arial" panose="020B0604020202020204" pitchFamily="34" charset="0"/>
              <a:buChar char="•"/>
            </a:pPr>
            <a:r>
              <a:rPr lang="en-US" dirty="0">
                <a:solidFill>
                  <a:srgbClr val="4C4C4C"/>
                </a:solidFill>
                <a:latin typeface="+mn-lt"/>
              </a:rPr>
              <a:t>Trẻ </a:t>
            </a:r>
            <a:r>
              <a:rPr lang="en-US" dirty="0" err="1">
                <a:solidFill>
                  <a:srgbClr val="4C4C4C"/>
                </a:solidFill>
                <a:latin typeface="+mn-lt"/>
              </a:rPr>
              <a:t>em</a:t>
            </a:r>
            <a:r>
              <a:rPr lang="en-US" dirty="0">
                <a:solidFill>
                  <a:srgbClr val="4C4C4C"/>
                </a:solidFill>
                <a:latin typeface="+mn-lt"/>
              </a:rPr>
              <a:t> có </a:t>
            </a:r>
            <a:r>
              <a:rPr lang="en-US" dirty="0" err="1">
                <a:solidFill>
                  <a:srgbClr val="4C4C4C"/>
                </a:solidFill>
                <a:latin typeface="+mn-lt"/>
              </a:rPr>
              <a:t>thê</a:t>
            </a:r>
            <a:r>
              <a:rPr lang="en-US" dirty="0">
                <a:solidFill>
                  <a:srgbClr val="4C4C4C"/>
                </a:solidFill>
                <a:latin typeface="+mn-lt"/>
              </a:rPr>
              <a:t>̉ bị </a:t>
            </a:r>
            <a:r>
              <a:rPr lang="en-US" dirty="0" err="1">
                <a:solidFill>
                  <a:srgbClr val="4C4C4C"/>
                </a:solidFill>
                <a:latin typeface="+mn-lt"/>
              </a:rPr>
              <a:t>thương</a:t>
            </a:r>
            <a:r>
              <a:rPr lang="en-US" dirty="0">
                <a:solidFill>
                  <a:srgbClr val="4C4C4C"/>
                </a:solidFill>
                <a:latin typeface="+mn-lt"/>
              </a:rPr>
              <a:t> </a:t>
            </a:r>
            <a:r>
              <a:rPr lang="en-US" dirty="0" err="1">
                <a:solidFill>
                  <a:srgbClr val="4C4C4C"/>
                </a:solidFill>
                <a:latin typeface="+mn-lt"/>
              </a:rPr>
              <a:t>tổn</a:t>
            </a:r>
            <a:r>
              <a:rPr lang="en-US" dirty="0">
                <a:solidFill>
                  <a:srgbClr val="4C4C4C"/>
                </a:solidFill>
                <a:latin typeface="+mn-lt"/>
              </a:rPr>
              <a:t> </a:t>
            </a:r>
            <a:r>
              <a:rPr lang="en-US" dirty="0" err="1">
                <a:solidFill>
                  <a:srgbClr val="4C4C4C"/>
                </a:solidFill>
                <a:latin typeface="+mn-lt"/>
              </a:rPr>
              <a:t>nghiêm</a:t>
            </a:r>
            <a:r>
              <a:rPr lang="en-US" dirty="0">
                <a:solidFill>
                  <a:srgbClr val="4C4C4C"/>
                </a:solidFill>
                <a:latin typeface="+mn-lt"/>
              </a:rPr>
              <a:t> </a:t>
            </a:r>
            <a:r>
              <a:rPr lang="en-US" dirty="0" err="1">
                <a:solidFill>
                  <a:srgbClr val="4C4C4C"/>
                </a:solidFill>
                <a:latin typeface="+mn-lt"/>
              </a:rPr>
              <a:t>trọng</a:t>
            </a:r>
            <a:r>
              <a:rPr lang="en-US" dirty="0">
                <a:solidFill>
                  <a:srgbClr val="4C4C4C"/>
                </a:solidFill>
                <a:latin typeface="+mn-lt"/>
              </a:rPr>
              <a:t> hay bị </a:t>
            </a:r>
            <a:r>
              <a:rPr lang="en-US" dirty="0" err="1">
                <a:solidFill>
                  <a:srgbClr val="4C4C4C"/>
                </a:solidFill>
                <a:latin typeface="+mn-lt"/>
              </a:rPr>
              <a:t>vướng</a:t>
            </a:r>
            <a:r>
              <a:rPr lang="en-US" dirty="0">
                <a:solidFill>
                  <a:srgbClr val="4C4C4C"/>
                </a:solidFill>
                <a:latin typeface="+mn-lt"/>
              </a:rPr>
              <a:t> </a:t>
            </a:r>
            <a:r>
              <a:rPr lang="en-US" dirty="0" err="1">
                <a:solidFill>
                  <a:srgbClr val="4C4C4C"/>
                </a:solidFill>
                <a:latin typeface="+mn-lt"/>
              </a:rPr>
              <a:t>gây</a:t>
            </a:r>
            <a:r>
              <a:rPr lang="en-US" dirty="0">
                <a:solidFill>
                  <a:srgbClr val="4C4C4C"/>
                </a:solidFill>
                <a:latin typeface="+mn-lt"/>
              </a:rPr>
              <a:t> </a:t>
            </a:r>
            <a:r>
              <a:rPr lang="en-US" dirty="0" err="1">
                <a:solidFill>
                  <a:srgbClr val="4C4C4C"/>
                </a:solidFill>
                <a:latin typeface="+mn-lt"/>
              </a:rPr>
              <a:t>tư</a:t>
            </a:r>
            <a:r>
              <a:rPr lang="en-US" dirty="0">
                <a:solidFill>
                  <a:srgbClr val="4C4C4C"/>
                </a:solidFill>
                <a:latin typeface="+mn-lt"/>
              </a:rPr>
              <a:t>̉ </a:t>
            </a:r>
            <a:r>
              <a:rPr lang="en-US" dirty="0" err="1">
                <a:solidFill>
                  <a:srgbClr val="4C4C4C"/>
                </a:solidFill>
                <a:latin typeface="+mn-lt"/>
              </a:rPr>
              <a:t>vong</a:t>
            </a:r>
            <a:r>
              <a:rPr lang="en-US" dirty="0">
                <a:solidFill>
                  <a:srgbClr val="4C4C4C"/>
                </a:solidFill>
                <a:latin typeface="+mn-lt"/>
              </a:rPr>
              <a:t> </a:t>
            </a:r>
            <a:r>
              <a:rPr lang="en-US" dirty="0" err="1">
                <a:solidFill>
                  <a:srgbClr val="4C4C4C"/>
                </a:solidFill>
                <a:latin typeface="+mn-lt"/>
              </a:rPr>
              <a:t>nếu</a:t>
            </a:r>
            <a:r>
              <a:rPr lang="en-US" dirty="0">
                <a:solidFill>
                  <a:srgbClr val="4C4C4C"/>
                </a:solidFill>
                <a:latin typeface="+mn-lt"/>
              </a:rPr>
              <a:t> </a:t>
            </a:r>
            <a:r>
              <a:rPr lang="en-US" dirty="0" err="1">
                <a:solidFill>
                  <a:srgbClr val="4C4C4C"/>
                </a:solidFill>
                <a:latin typeface="+mn-lt"/>
              </a:rPr>
              <a:t>dây</a:t>
            </a:r>
            <a:r>
              <a:rPr lang="en-US" dirty="0">
                <a:solidFill>
                  <a:srgbClr val="4C4C4C"/>
                </a:solidFill>
                <a:latin typeface="+mn-lt"/>
              </a:rPr>
              <a:t> </a:t>
            </a:r>
            <a:r>
              <a:rPr lang="en-US" dirty="0" err="1">
                <a:solidFill>
                  <a:srgbClr val="4C4C4C"/>
                </a:solidFill>
                <a:latin typeface="+mn-lt"/>
              </a:rPr>
              <a:t>rút</a:t>
            </a:r>
            <a:r>
              <a:rPr lang="en-US" dirty="0">
                <a:solidFill>
                  <a:srgbClr val="4C4C4C"/>
                </a:solidFill>
                <a:latin typeface="+mn-lt"/>
              </a:rPr>
              <a:t> </a:t>
            </a:r>
            <a:r>
              <a:rPr lang="en-US" dirty="0" err="1">
                <a:solidFill>
                  <a:srgbClr val="4C4C4C"/>
                </a:solidFill>
                <a:latin typeface="+mn-lt"/>
              </a:rPr>
              <a:t>của</a:t>
            </a:r>
            <a:r>
              <a:rPr lang="en-US" dirty="0">
                <a:solidFill>
                  <a:srgbClr val="4C4C4C"/>
                </a:solidFill>
                <a:latin typeface="+mn-lt"/>
              </a:rPr>
              <a:t> </a:t>
            </a:r>
            <a:r>
              <a:rPr lang="en-US" dirty="0" err="1">
                <a:solidFill>
                  <a:srgbClr val="4C4C4C"/>
                </a:solidFill>
                <a:latin typeface="+mn-lt"/>
              </a:rPr>
              <a:t>áo</a:t>
            </a:r>
            <a:r>
              <a:rPr lang="en-US" dirty="0">
                <a:solidFill>
                  <a:srgbClr val="4C4C4C"/>
                </a:solidFill>
                <a:latin typeface="+mn-lt"/>
              </a:rPr>
              <a:t> </a:t>
            </a:r>
            <a:r>
              <a:rPr lang="en-US" dirty="0" err="1">
                <a:solidFill>
                  <a:srgbClr val="4C4C4C"/>
                </a:solidFill>
                <a:latin typeface="+mn-lt"/>
              </a:rPr>
              <a:t>khoác</a:t>
            </a:r>
            <a:r>
              <a:rPr lang="en-US" dirty="0">
                <a:solidFill>
                  <a:srgbClr val="4C4C4C"/>
                </a:solidFill>
                <a:latin typeface="+mn-lt"/>
              </a:rPr>
              <a:t> </a:t>
            </a:r>
            <a:r>
              <a:rPr lang="en-US" dirty="0" err="1">
                <a:solidFill>
                  <a:srgbClr val="4C4C4C"/>
                </a:solidFill>
                <a:latin typeface="+mn-lt"/>
              </a:rPr>
              <a:t>ngoài</a:t>
            </a:r>
            <a:r>
              <a:rPr lang="en-US" dirty="0">
                <a:solidFill>
                  <a:srgbClr val="4C4C4C"/>
                </a:solidFill>
                <a:latin typeface="+mn-lt"/>
              </a:rPr>
              <a:t> </a:t>
            </a:r>
            <a:r>
              <a:rPr lang="en-US" dirty="0" err="1">
                <a:solidFill>
                  <a:srgbClr val="4C4C4C"/>
                </a:solidFill>
                <a:latin typeface="+mn-lt"/>
              </a:rPr>
              <a:t>chúng</a:t>
            </a:r>
            <a:r>
              <a:rPr lang="en-US" dirty="0">
                <a:solidFill>
                  <a:srgbClr val="4C4C4C"/>
                </a:solidFill>
                <a:latin typeface="+mn-lt"/>
              </a:rPr>
              <a:t> </a:t>
            </a:r>
            <a:r>
              <a:rPr lang="en-US" dirty="0" err="1">
                <a:solidFill>
                  <a:srgbClr val="4C4C4C"/>
                </a:solidFill>
                <a:latin typeface="+mn-lt"/>
              </a:rPr>
              <a:t>đang</a:t>
            </a:r>
            <a:r>
              <a:rPr lang="en-US" dirty="0">
                <a:solidFill>
                  <a:srgbClr val="4C4C4C"/>
                </a:solidFill>
                <a:latin typeface="+mn-lt"/>
              </a:rPr>
              <a:t> </a:t>
            </a:r>
            <a:r>
              <a:rPr lang="en-US" dirty="0" err="1">
                <a:solidFill>
                  <a:srgbClr val="4C4C4C"/>
                </a:solidFill>
                <a:latin typeface="+mn-lt"/>
              </a:rPr>
              <a:t>mặc</a:t>
            </a:r>
            <a:r>
              <a:rPr lang="en-US" dirty="0">
                <a:solidFill>
                  <a:srgbClr val="4C4C4C"/>
                </a:solidFill>
                <a:latin typeface="+mn-lt"/>
              </a:rPr>
              <a:t> bị </a:t>
            </a:r>
            <a:r>
              <a:rPr lang="en-US" dirty="0" err="1">
                <a:solidFill>
                  <a:srgbClr val="4C4C4C"/>
                </a:solidFill>
                <a:latin typeface="+mn-lt"/>
              </a:rPr>
              <a:t>vướng</a:t>
            </a:r>
            <a:r>
              <a:rPr lang="en-US" dirty="0">
                <a:solidFill>
                  <a:srgbClr val="4C4C4C"/>
                </a:solidFill>
                <a:latin typeface="+mn-lt"/>
              </a:rPr>
              <a:t> hay </a:t>
            </a:r>
            <a:r>
              <a:rPr lang="en-US" dirty="0" err="1">
                <a:solidFill>
                  <a:srgbClr val="4C4C4C"/>
                </a:solidFill>
                <a:latin typeface="+mn-lt"/>
              </a:rPr>
              <a:t>mắc</a:t>
            </a:r>
            <a:r>
              <a:rPr lang="en-US" dirty="0">
                <a:solidFill>
                  <a:srgbClr val="4C4C4C"/>
                </a:solidFill>
                <a:latin typeface="+mn-lt"/>
              </a:rPr>
              <a:t> </a:t>
            </a:r>
            <a:r>
              <a:rPr lang="en-US" dirty="0" err="1">
                <a:solidFill>
                  <a:srgbClr val="4C4C4C"/>
                </a:solidFill>
                <a:latin typeface="+mn-lt"/>
              </a:rPr>
              <a:t>kẹt</a:t>
            </a:r>
            <a:r>
              <a:rPr lang="en-US" dirty="0">
                <a:solidFill>
                  <a:srgbClr val="4C4C4C"/>
                </a:solidFill>
                <a:latin typeface="+mn-lt"/>
              </a:rPr>
              <a:t>.</a:t>
            </a:r>
          </a:p>
          <a:p>
            <a:endParaRPr lang="en-US" sz="2400" dirty="0">
              <a:solidFill>
                <a:srgbClr val="4C4C4C"/>
              </a:solidFill>
              <a:latin typeface="+mn-lt"/>
            </a:endParaRPr>
          </a:p>
          <a:p>
            <a:pPr marL="457200" indent="-457200">
              <a:buFont typeface="Arial" panose="020B0604020202020204" pitchFamily="34" charset="0"/>
              <a:buChar char="•"/>
            </a:pPr>
            <a:r>
              <a:rPr lang="en-US" dirty="0">
                <a:solidFill>
                  <a:srgbClr val="4C4C4C"/>
                </a:solidFill>
                <a:latin typeface="+mn-lt"/>
              </a:rPr>
              <a:t>CPSC </a:t>
            </a:r>
            <a:r>
              <a:rPr lang="en-US" dirty="0" err="1">
                <a:solidFill>
                  <a:srgbClr val="4C4C4C"/>
                </a:solidFill>
                <a:latin typeface="+mn-lt"/>
              </a:rPr>
              <a:t>phát</a:t>
            </a:r>
            <a:r>
              <a:rPr lang="en-US" dirty="0">
                <a:solidFill>
                  <a:srgbClr val="4C4C4C"/>
                </a:solidFill>
                <a:latin typeface="+mn-lt"/>
              </a:rPr>
              <a:t> </a:t>
            </a:r>
            <a:r>
              <a:rPr lang="en-US" dirty="0" err="1">
                <a:solidFill>
                  <a:srgbClr val="4C4C4C"/>
                </a:solidFill>
                <a:latin typeface="+mn-lt"/>
              </a:rPr>
              <a:t>hành</a:t>
            </a:r>
            <a:r>
              <a:rPr lang="en-US" dirty="0">
                <a:solidFill>
                  <a:srgbClr val="4C4C4C"/>
                </a:solidFill>
                <a:latin typeface="+mn-lt"/>
              </a:rPr>
              <a:t> </a:t>
            </a:r>
            <a:r>
              <a:rPr lang="en-US" dirty="0" err="1">
                <a:solidFill>
                  <a:srgbClr val="4C4C4C"/>
                </a:solidFill>
                <a:latin typeface="+mn-lt"/>
              </a:rPr>
              <a:t>các</a:t>
            </a:r>
            <a:r>
              <a:rPr lang="en-US" dirty="0">
                <a:solidFill>
                  <a:srgbClr val="4C4C4C"/>
                </a:solidFill>
                <a:latin typeface="+mn-lt"/>
              </a:rPr>
              <a:t> </a:t>
            </a:r>
            <a:r>
              <a:rPr lang="en-US" dirty="0" err="1">
                <a:solidFill>
                  <a:srgbClr val="4C4C4C"/>
                </a:solidFill>
                <a:latin typeface="+mn-lt"/>
              </a:rPr>
              <a:t>hướng</a:t>
            </a:r>
            <a:r>
              <a:rPr lang="en-US" dirty="0">
                <a:solidFill>
                  <a:srgbClr val="4C4C4C"/>
                </a:solidFill>
                <a:latin typeface="+mn-lt"/>
              </a:rPr>
              <a:t> </a:t>
            </a:r>
            <a:r>
              <a:rPr lang="en-US" dirty="0" err="1">
                <a:solidFill>
                  <a:srgbClr val="4C4C4C"/>
                </a:solidFill>
                <a:latin typeface="+mn-lt"/>
              </a:rPr>
              <a:t>dẫn</a:t>
            </a:r>
            <a:r>
              <a:rPr lang="en-US" dirty="0">
                <a:solidFill>
                  <a:srgbClr val="4C4C4C"/>
                </a:solidFill>
                <a:latin typeface="+mn-lt"/>
              </a:rPr>
              <a:t> (1996) </a:t>
            </a:r>
            <a:r>
              <a:rPr lang="en-US" dirty="0" err="1">
                <a:solidFill>
                  <a:srgbClr val="4C4C4C"/>
                </a:solidFill>
                <a:latin typeface="+mn-lt"/>
              </a:rPr>
              <a:t>rồi</a:t>
            </a:r>
            <a:r>
              <a:rPr lang="en-US" dirty="0">
                <a:solidFill>
                  <a:srgbClr val="4C4C4C"/>
                </a:solidFill>
                <a:latin typeface="+mn-lt"/>
              </a:rPr>
              <a:t> </a:t>
            </a:r>
            <a:r>
              <a:rPr lang="en-US" dirty="0" err="1">
                <a:solidFill>
                  <a:srgbClr val="4C4C4C"/>
                </a:solidFill>
                <a:latin typeface="+mn-lt"/>
              </a:rPr>
              <a:t>sau</a:t>
            </a:r>
            <a:r>
              <a:rPr lang="en-US" dirty="0">
                <a:solidFill>
                  <a:srgbClr val="4C4C4C"/>
                </a:solidFill>
                <a:latin typeface="+mn-lt"/>
              </a:rPr>
              <a:t> </a:t>
            </a:r>
            <a:r>
              <a:rPr lang="en-US" dirty="0" err="1">
                <a:solidFill>
                  <a:srgbClr val="4C4C4C"/>
                </a:solidFill>
                <a:latin typeface="+mn-lt"/>
              </a:rPr>
              <a:t>đo</a:t>
            </a:r>
            <a:r>
              <a:rPr lang="en-US" dirty="0">
                <a:solidFill>
                  <a:srgbClr val="4C4C4C"/>
                </a:solidFill>
                <a:latin typeface="+mn-lt"/>
              </a:rPr>
              <a:t>́ ASTM </a:t>
            </a:r>
            <a:r>
              <a:rPr lang="en-US" dirty="0" err="1">
                <a:solidFill>
                  <a:srgbClr val="4C4C4C"/>
                </a:solidFill>
                <a:latin typeface="+mn-lt"/>
              </a:rPr>
              <a:t>thông</a:t>
            </a:r>
            <a:r>
              <a:rPr lang="en-US" dirty="0">
                <a:solidFill>
                  <a:srgbClr val="4C4C4C"/>
                </a:solidFill>
                <a:latin typeface="+mn-lt"/>
              </a:rPr>
              <a:t> qua </a:t>
            </a:r>
            <a:r>
              <a:rPr lang="en-US" dirty="0" err="1">
                <a:solidFill>
                  <a:srgbClr val="4C4C4C"/>
                </a:solidFill>
                <a:latin typeface="+mn-lt"/>
              </a:rPr>
              <a:t>vào</a:t>
            </a:r>
            <a:r>
              <a:rPr lang="en-US" dirty="0">
                <a:solidFill>
                  <a:srgbClr val="4C4C4C"/>
                </a:solidFill>
                <a:latin typeface="+mn-lt"/>
              </a:rPr>
              <a:t> </a:t>
            </a:r>
            <a:r>
              <a:rPr lang="en-US" dirty="0" err="1">
                <a:solidFill>
                  <a:srgbClr val="4C4C4C"/>
                </a:solidFill>
                <a:latin typeface="+mn-lt"/>
              </a:rPr>
              <a:t>năm</a:t>
            </a:r>
            <a:r>
              <a:rPr lang="en-US" dirty="0">
                <a:solidFill>
                  <a:srgbClr val="4C4C4C"/>
                </a:solidFill>
                <a:latin typeface="+mn-lt"/>
              </a:rPr>
              <a:t> 1997 (ASTM F1816-97)</a:t>
            </a:r>
          </a:p>
          <a:p>
            <a:pPr marL="800100" lvl="1" indent="-342900">
              <a:buFont typeface="Wingdings" panose="05000000000000000000" pitchFamily="2" charset="2"/>
              <a:buChar char="Ø"/>
            </a:pPr>
            <a:r>
              <a:rPr lang="en-US" dirty="0">
                <a:solidFill>
                  <a:srgbClr val="1A2857"/>
                </a:solidFill>
                <a:latin typeface="+mn-lt"/>
              </a:rPr>
              <a:t>Lá </a:t>
            </a:r>
            <a:r>
              <a:rPr lang="en-US" dirty="0" err="1">
                <a:solidFill>
                  <a:srgbClr val="1A2857"/>
                </a:solidFill>
                <a:latin typeface="+mn-lt"/>
              </a:rPr>
              <a:t>thư</a:t>
            </a:r>
            <a:r>
              <a:rPr lang="en-US" dirty="0">
                <a:solidFill>
                  <a:srgbClr val="1A2857"/>
                </a:solidFill>
                <a:latin typeface="+mn-lt"/>
              </a:rPr>
              <a:t> </a:t>
            </a:r>
            <a:r>
              <a:rPr lang="en-US" dirty="0" err="1">
                <a:solidFill>
                  <a:srgbClr val="1A2857"/>
                </a:solidFill>
                <a:latin typeface="+mn-lt"/>
              </a:rPr>
              <a:t>tháng</a:t>
            </a:r>
            <a:r>
              <a:rPr lang="en-US" dirty="0">
                <a:solidFill>
                  <a:srgbClr val="1A2857"/>
                </a:solidFill>
                <a:latin typeface="+mn-lt"/>
              </a:rPr>
              <a:t> 5-2006 </a:t>
            </a:r>
            <a:r>
              <a:rPr lang="en-US" dirty="0" err="1">
                <a:solidFill>
                  <a:srgbClr val="1A2857"/>
                </a:solidFill>
                <a:latin typeface="+mn-lt"/>
              </a:rPr>
              <a:t>gửi</a:t>
            </a:r>
            <a:r>
              <a:rPr lang="en-US" dirty="0">
                <a:solidFill>
                  <a:srgbClr val="1A2857"/>
                </a:solidFill>
                <a:latin typeface="+mn-lt"/>
              </a:rPr>
              <a:t> </a:t>
            </a:r>
            <a:r>
              <a:rPr lang="en-US" dirty="0" err="1">
                <a:solidFill>
                  <a:srgbClr val="1A2857"/>
                </a:solidFill>
                <a:latin typeface="+mn-lt"/>
              </a:rPr>
              <a:t>tới</a:t>
            </a:r>
            <a:r>
              <a:rPr lang="en-US" dirty="0">
                <a:solidFill>
                  <a:srgbClr val="1A2857"/>
                </a:solidFill>
                <a:latin typeface="+mn-lt"/>
              </a:rPr>
              <a:t> </a:t>
            </a:r>
            <a:r>
              <a:rPr lang="en-US" dirty="0" err="1">
                <a:solidFill>
                  <a:srgbClr val="1A2857"/>
                </a:solidFill>
                <a:latin typeface="+mn-lt"/>
              </a:rPr>
              <a:t>ngành</a:t>
            </a:r>
            <a:r>
              <a:rPr lang="en-US" dirty="0">
                <a:solidFill>
                  <a:srgbClr val="1A2857"/>
                </a:solidFill>
                <a:latin typeface="+mn-lt"/>
              </a:rPr>
              <a:t>  </a:t>
            </a:r>
          </a:p>
          <a:p>
            <a:pPr marL="800100" lvl="1" indent="-342900">
              <a:buFont typeface="Wingdings" panose="05000000000000000000" pitchFamily="2" charset="2"/>
              <a:buChar char="Ø"/>
            </a:pPr>
            <a:r>
              <a:rPr lang="en-US" dirty="0" err="1">
                <a:solidFill>
                  <a:srgbClr val="1A2857"/>
                </a:solidFill>
                <a:latin typeface="+mn-lt"/>
              </a:rPr>
              <a:t>Ủy</a:t>
            </a:r>
            <a:r>
              <a:rPr lang="en-US" dirty="0">
                <a:solidFill>
                  <a:srgbClr val="1A2857"/>
                </a:solidFill>
                <a:latin typeface="+mn-lt"/>
              </a:rPr>
              <a:t> ban </a:t>
            </a:r>
            <a:r>
              <a:rPr lang="en-US" dirty="0" err="1">
                <a:solidFill>
                  <a:srgbClr val="1A2857"/>
                </a:solidFill>
                <a:latin typeface="+mn-lt"/>
              </a:rPr>
              <a:t>xác</a:t>
            </a:r>
            <a:r>
              <a:rPr lang="en-US" dirty="0">
                <a:solidFill>
                  <a:srgbClr val="1A2857"/>
                </a:solidFill>
                <a:latin typeface="+mn-lt"/>
              </a:rPr>
              <a:t> </a:t>
            </a:r>
            <a:r>
              <a:rPr lang="en-US" dirty="0" err="1">
                <a:solidFill>
                  <a:srgbClr val="1A2857"/>
                </a:solidFill>
                <a:latin typeface="+mn-lt"/>
              </a:rPr>
              <a:t>định</a:t>
            </a:r>
            <a:r>
              <a:rPr lang="en-US" dirty="0">
                <a:solidFill>
                  <a:srgbClr val="1A2857"/>
                </a:solidFill>
                <a:latin typeface="+mn-lt"/>
              </a:rPr>
              <a:t> </a:t>
            </a:r>
            <a:r>
              <a:rPr lang="en-US" dirty="0" err="1">
                <a:solidFill>
                  <a:srgbClr val="1A2857"/>
                </a:solidFill>
                <a:latin typeface="+mn-lt"/>
              </a:rPr>
              <a:t>vào</a:t>
            </a:r>
            <a:r>
              <a:rPr lang="en-US" dirty="0">
                <a:solidFill>
                  <a:srgbClr val="1A2857"/>
                </a:solidFill>
                <a:latin typeface="+mn-lt"/>
              </a:rPr>
              <a:t> </a:t>
            </a:r>
            <a:r>
              <a:rPr lang="en-US" dirty="0" err="1">
                <a:solidFill>
                  <a:srgbClr val="1A2857"/>
                </a:solidFill>
                <a:latin typeface="+mn-lt"/>
              </a:rPr>
              <a:t>năm</a:t>
            </a:r>
            <a:r>
              <a:rPr lang="en-US" dirty="0">
                <a:solidFill>
                  <a:srgbClr val="1A2857"/>
                </a:solidFill>
                <a:latin typeface="+mn-lt"/>
              </a:rPr>
              <a:t> 2011 </a:t>
            </a:r>
            <a:r>
              <a:rPr lang="en-US" dirty="0" err="1">
                <a:solidFill>
                  <a:srgbClr val="1A2857"/>
                </a:solidFill>
                <a:latin typeface="+mn-lt"/>
              </a:rPr>
              <a:t>dây</a:t>
            </a:r>
            <a:r>
              <a:rPr lang="en-US" dirty="0">
                <a:solidFill>
                  <a:srgbClr val="1A2857"/>
                </a:solidFill>
                <a:latin typeface="+mn-lt"/>
              </a:rPr>
              <a:t> </a:t>
            </a:r>
            <a:r>
              <a:rPr lang="en-US" dirty="0" err="1">
                <a:solidFill>
                  <a:srgbClr val="1A2857"/>
                </a:solidFill>
                <a:latin typeface="+mn-lt"/>
              </a:rPr>
              <a:t>rút</a:t>
            </a:r>
            <a:r>
              <a:rPr lang="en-US" dirty="0">
                <a:solidFill>
                  <a:srgbClr val="1A2857"/>
                </a:solidFill>
                <a:latin typeface="+mn-lt"/>
              </a:rPr>
              <a:t> </a:t>
            </a:r>
            <a:r>
              <a:rPr lang="en-US" dirty="0" err="1">
                <a:solidFill>
                  <a:srgbClr val="1A2857"/>
                </a:solidFill>
                <a:latin typeface="+mn-lt"/>
              </a:rPr>
              <a:t>trên</a:t>
            </a:r>
            <a:r>
              <a:rPr lang="en-US" dirty="0">
                <a:solidFill>
                  <a:srgbClr val="1A2857"/>
                </a:solidFill>
                <a:latin typeface="+mn-lt"/>
              </a:rPr>
              <a:t> </a:t>
            </a:r>
            <a:r>
              <a:rPr lang="en-US" dirty="0" err="1">
                <a:solidFill>
                  <a:srgbClr val="1A2857"/>
                </a:solidFill>
                <a:latin typeface="+mn-lt"/>
              </a:rPr>
              <a:t>áo</a:t>
            </a:r>
            <a:r>
              <a:rPr lang="en-US" dirty="0">
                <a:solidFill>
                  <a:srgbClr val="1A2857"/>
                </a:solidFill>
                <a:latin typeface="+mn-lt"/>
              </a:rPr>
              <a:t> </a:t>
            </a:r>
            <a:r>
              <a:rPr lang="en-US" dirty="0" err="1">
                <a:solidFill>
                  <a:srgbClr val="1A2857"/>
                </a:solidFill>
                <a:latin typeface="+mn-lt"/>
              </a:rPr>
              <a:t>khoác</a:t>
            </a:r>
            <a:r>
              <a:rPr lang="en-US" dirty="0">
                <a:solidFill>
                  <a:srgbClr val="1A2857"/>
                </a:solidFill>
                <a:latin typeface="+mn-lt"/>
              </a:rPr>
              <a:t> </a:t>
            </a:r>
            <a:r>
              <a:rPr lang="en-US" dirty="0" err="1">
                <a:solidFill>
                  <a:srgbClr val="1A2857"/>
                </a:solidFill>
                <a:latin typeface="+mn-lt"/>
              </a:rPr>
              <a:t>ngoài</a:t>
            </a:r>
            <a:r>
              <a:rPr lang="en-US" dirty="0">
                <a:solidFill>
                  <a:srgbClr val="1A2857"/>
                </a:solidFill>
                <a:latin typeface="+mn-lt"/>
              </a:rPr>
              <a:t> </a:t>
            </a:r>
            <a:r>
              <a:rPr lang="en-US" dirty="0" err="1">
                <a:solidFill>
                  <a:srgbClr val="1A2857"/>
                </a:solidFill>
                <a:latin typeface="+mn-lt"/>
              </a:rPr>
              <a:t>của</a:t>
            </a:r>
            <a:r>
              <a:rPr lang="en-US" dirty="0">
                <a:solidFill>
                  <a:srgbClr val="1A2857"/>
                </a:solidFill>
                <a:latin typeface="+mn-lt"/>
              </a:rPr>
              <a:t> </a:t>
            </a:r>
            <a:r>
              <a:rPr lang="en-US" dirty="0" err="1">
                <a:solidFill>
                  <a:srgbClr val="1A2857"/>
                </a:solidFill>
                <a:latin typeface="+mn-lt"/>
              </a:rPr>
              <a:t>tre</a:t>
            </a:r>
            <a:r>
              <a:rPr lang="en-US" dirty="0">
                <a:solidFill>
                  <a:srgbClr val="1A2857"/>
                </a:solidFill>
                <a:latin typeface="+mn-lt"/>
              </a:rPr>
              <a:t>̉ </a:t>
            </a:r>
            <a:r>
              <a:rPr lang="en-US" dirty="0" err="1">
                <a:solidFill>
                  <a:srgbClr val="1A2857"/>
                </a:solidFill>
                <a:latin typeface="+mn-lt"/>
              </a:rPr>
              <a:t>em</a:t>
            </a:r>
            <a:r>
              <a:rPr lang="en-US" dirty="0">
                <a:solidFill>
                  <a:srgbClr val="1A2857"/>
                </a:solidFill>
                <a:latin typeface="+mn-lt"/>
              </a:rPr>
              <a:t> </a:t>
            </a:r>
            <a:r>
              <a:rPr lang="en-US" dirty="0" err="1">
                <a:solidFill>
                  <a:srgbClr val="1A2857"/>
                </a:solidFill>
                <a:latin typeface="+mn-lt"/>
              </a:rPr>
              <a:t>tạo</a:t>
            </a:r>
            <a:r>
              <a:rPr lang="en-US" dirty="0">
                <a:solidFill>
                  <a:srgbClr val="1A2857"/>
                </a:solidFill>
                <a:latin typeface="+mn-lt"/>
              </a:rPr>
              <a:t> </a:t>
            </a:r>
            <a:r>
              <a:rPr lang="en-US" dirty="0" err="1">
                <a:solidFill>
                  <a:srgbClr val="1A2857"/>
                </a:solidFill>
                <a:latin typeface="+mn-lt"/>
              </a:rPr>
              <a:t>ra</a:t>
            </a:r>
            <a:r>
              <a:rPr lang="en-US" dirty="0">
                <a:solidFill>
                  <a:srgbClr val="1A2857"/>
                </a:solidFill>
                <a:latin typeface="+mn-lt"/>
              </a:rPr>
              <a:t> </a:t>
            </a:r>
            <a:r>
              <a:rPr lang="en-US" dirty="0" err="1">
                <a:solidFill>
                  <a:srgbClr val="1A2857"/>
                </a:solidFill>
                <a:latin typeface="+mn-lt"/>
              </a:rPr>
              <a:t>mối</a:t>
            </a:r>
            <a:r>
              <a:rPr lang="en-US" dirty="0">
                <a:solidFill>
                  <a:srgbClr val="1A2857"/>
                </a:solidFill>
                <a:latin typeface="+mn-lt"/>
              </a:rPr>
              <a:t> </a:t>
            </a:r>
            <a:r>
              <a:rPr lang="en-US" dirty="0" err="1">
                <a:solidFill>
                  <a:srgbClr val="1A2857"/>
                </a:solidFill>
                <a:latin typeface="+mn-lt"/>
              </a:rPr>
              <a:t>nguy</a:t>
            </a:r>
            <a:r>
              <a:rPr lang="en-US" dirty="0">
                <a:solidFill>
                  <a:srgbClr val="1A2857"/>
                </a:solidFill>
                <a:latin typeface="+mn-lt"/>
              </a:rPr>
              <a:t> </a:t>
            </a:r>
            <a:r>
              <a:rPr lang="en-US" dirty="0" err="1">
                <a:solidFill>
                  <a:srgbClr val="1A2857"/>
                </a:solidFill>
                <a:latin typeface="+mn-lt"/>
              </a:rPr>
              <a:t>sản</a:t>
            </a:r>
            <a:r>
              <a:rPr lang="en-US" dirty="0">
                <a:solidFill>
                  <a:srgbClr val="1A2857"/>
                </a:solidFill>
                <a:latin typeface="+mn-lt"/>
              </a:rPr>
              <a:t> </a:t>
            </a:r>
            <a:r>
              <a:rPr lang="en-US" dirty="0" err="1">
                <a:solidFill>
                  <a:srgbClr val="1A2857"/>
                </a:solidFill>
                <a:latin typeface="+mn-lt"/>
              </a:rPr>
              <a:t>phẩm</a:t>
            </a:r>
            <a:r>
              <a:rPr lang="en-US" dirty="0">
                <a:solidFill>
                  <a:srgbClr val="1A2857"/>
                </a:solidFill>
                <a:latin typeface="+mn-lt"/>
              </a:rPr>
              <a:t> </a:t>
            </a:r>
            <a:r>
              <a:rPr lang="en-US" dirty="0" err="1">
                <a:solidFill>
                  <a:srgbClr val="1A2857"/>
                </a:solidFill>
                <a:latin typeface="+mn-lt"/>
              </a:rPr>
              <a:t>đáng</a:t>
            </a:r>
            <a:r>
              <a:rPr lang="en-US" dirty="0">
                <a:solidFill>
                  <a:srgbClr val="1A2857"/>
                </a:solidFill>
                <a:latin typeface="+mn-lt"/>
              </a:rPr>
              <a:t> </a:t>
            </a:r>
            <a:r>
              <a:rPr lang="en-US" dirty="0" err="1">
                <a:solidFill>
                  <a:srgbClr val="1A2857"/>
                </a:solidFill>
                <a:latin typeface="+mn-lt"/>
              </a:rPr>
              <a:t>kê</a:t>
            </a:r>
            <a:r>
              <a:rPr lang="en-US" dirty="0">
                <a:solidFill>
                  <a:srgbClr val="1A2857"/>
                </a:solidFill>
                <a:latin typeface="+mn-lt"/>
              </a:rPr>
              <a:t>̉ </a:t>
            </a:r>
            <a:r>
              <a:rPr lang="en-US" dirty="0" err="1">
                <a:solidFill>
                  <a:srgbClr val="1A2857"/>
                </a:solidFill>
                <a:latin typeface="+mn-lt"/>
              </a:rPr>
              <a:t>va</a:t>
            </a:r>
            <a:r>
              <a:rPr lang="en-US" dirty="0">
                <a:solidFill>
                  <a:srgbClr val="1A2857"/>
                </a:solidFill>
                <a:latin typeface="+mn-lt"/>
              </a:rPr>
              <a:t>̀ ban </a:t>
            </a:r>
            <a:r>
              <a:rPr lang="en-US" dirty="0" err="1">
                <a:solidFill>
                  <a:srgbClr val="1A2857"/>
                </a:solidFill>
                <a:latin typeface="+mn-lt"/>
              </a:rPr>
              <a:t>hành</a:t>
            </a:r>
            <a:r>
              <a:rPr lang="en-US" dirty="0">
                <a:solidFill>
                  <a:srgbClr val="1A2857"/>
                </a:solidFill>
                <a:latin typeface="+mn-lt"/>
              </a:rPr>
              <a:t> </a:t>
            </a:r>
            <a:r>
              <a:rPr lang="en-US" dirty="0" err="1">
                <a:solidFill>
                  <a:srgbClr val="1A2857"/>
                </a:solidFill>
                <a:latin typeface="+mn-lt"/>
              </a:rPr>
              <a:t>một</a:t>
            </a:r>
            <a:r>
              <a:rPr lang="en-US" dirty="0">
                <a:solidFill>
                  <a:srgbClr val="1A2857"/>
                </a:solidFill>
                <a:latin typeface="+mn-lt"/>
              </a:rPr>
              <a:t> </a:t>
            </a:r>
            <a:r>
              <a:rPr lang="en-US" dirty="0" err="1">
                <a:solidFill>
                  <a:srgbClr val="1A2857"/>
                </a:solidFill>
                <a:latin typeface="+mn-lt"/>
              </a:rPr>
              <a:t>quy</a:t>
            </a:r>
            <a:r>
              <a:rPr lang="en-US" dirty="0">
                <a:solidFill>
                  <a:srgbClr val="1A2857"/>
                </a:solidFill>
                <a:latin typeface="+mn-lt"/>
              </a:rPr>
              <a:t> </a:t>
            </a:r>
            <a:r>
              <a:rPr lang="en-US" dirty="0" err="1">
                <a:solidFill>
                  <a:srgbClr val="1A2857"/>
                </a:solidFill>
                <a:latin typeface="+mn-lt"/>
              </a:rPr>
              <a:t>định</a:t>
            </a:r>
            <a:r>
              <a:rPr lang="en-US" dirty="0">
                <a:solidFill>
                  <a:srgbClr val="1A2857"/>
                </a:solidFill>
                <a:latin typeface="+mn-lt"/>
              </a:rPr>
              <a:t> </a:t>
            </a:r>
            <a:r>
              <a:rPr lang="en-US" dirty="0" err="1">
                <a:solidFill>
                  <a:srgbClr val="1A2857"/>
                </a:solidFill>
                <a:latin typeface="+mn-lt"/>
              </a:rPr>
              <a:t>theo</a:t>
            </a:r>
            <a:r>
              <a:rPr lang="en-US" dirty="0">
                <a:solidFill>
                  <a:srgbClr val="1A2857"/>
                </a:solidFill>
                <a:latin typeface="+mn-lt"/>
              </a:rPr>
              <a:t> 15(j) </a:t>
            </a:r>
            <a:r>
              <a:rPr lang="en-US" dirty="0" err="1">
                <a:solidFill>
                  <a:srgbClr val="1A2857"/>
                </a:solidFill>
                <a:latin typeface="+mn-lt"/>
              </a:rPr>
              <a:t>của</a:t>
            </a:r>
            <a:r>
              <a:rPr lang="en-US" dirty="0">
                <a:solidFill>
                  <a:srgbClr val="1A2857"/>
                </a:solidFill>
                <a:latin typeface="+mn-lt"/>
              </a:rPr>
              <a:t> </a:t>
            </a:r>
            <a:r>
              <a:rPr lang="en-US" dirty="0" err="1">
                <a:solidFill>
                  <a:srgbClr val="1A2857"/>
                </a:solidFill>
                <a:latin typeface="+mn-lt"/>
              </a:rPr>
              <a:t>Đạo</a:t>
            </a:r>
            <a:r>
              <a:rPr lang="en-US" dirty="0">
                <a:solidFill>
                  <a:srgbClr val="1A2857"/>
                </a:solidFill>
                <a:latin typeface="+mn-lt"/>
              </a:rPr>
              <a:t> </a:t>
            </a:r>
            <a:r>
              <a:rPr lang="en-US" dirty="0" err="1">
                <a:solidFill>
                  <a:srgbClr val="1A2857"/>
                </a:solidFill>
                <a:latin typeface="+mn-lt"/>
              </a:rPr>
              <a:t>luật</a:t>
            </a:r>
            <a:r>
              <a:rPr lang="en-US" dirty="0">
                <a:solidFill>
                  <a:srgbClr val="1A2857"/>
                </a:solidFill>
                <a:latin typeface="+mn-lt"/>
              </a:rPr>
              <a:t> An </a:t>
            </a:r>
            <a:r>
              <a:rPr lang="en-US" dirty="0" err="1">
                <a:solidFill>
                  <a:srgbClr val="1A2857"/>
                </a:solidFill>
                <a:latin typeface="+mn-lt"/>
              </a:rPr>
              <a:t>toàn</a:t>
            </a:r>
            <a:r>
              <a:rPr lang="en-US" dirty="0">
                <a:solidFill>
                  <a:srgbClr val="1A2857"/>
                </a:solidFill>
                <a:latin typeface="+mn-lt"/>
              </a:rPr>
              <a:t> </a:t>
            </a:r>
            <a:r>
              <a:rPr lang="en-US" dirty="0" err="1">
                <a:solidFill>
                  <a:srgbClr val="1A2857"/>
                </a:solidFill>
                <a:latin typeface="+mn-lt"/>
              </a:rPr>
              <a:t>Sản</a:t>
            </a:r>
            <a:r>
              <a:rPr lang="en-US" dirty="0">
                <a:solidFill>
                  <a:srgbClr val="1A2857"/>
                </a:solidFill>
                <a:latin typeface="+mn-lt"/>
              </a:rPr>
              <a:t> </a:t>
            </a:r>
            <a:r>
              <a:rPr lang="en-US" dirty="0" err="1">
                <a:solidFill>
                  <a:srgbClr val="1A2857"/>
                </a:solidFill>
                <a:latin typeface="+mn-lt"/>
              </a:rPr>
              <a:t>phẩm</a:t>
            </a:r>
            <a:r>
              <a:rPr lang="en-US" dirty="0">
                <a:solidFill>
                  <a:srgbClr val="1A2857"/>
                </a:solidFill>
                <a:latin typeface="+mn-lt"/>
              </a:rPr>
              <a:t> </a:t>
            </a:r>
            <a:r>
              <a:rPr lang="en-US" dirty="0" err="1">
                <a:solidFill>
                  <a:srgbClr val="1A2857"/>
                </a:solidFill>
                <a:latin typeface="+mn-lt"/>
              </a:rPr>
              <a:t>Tiêu</a:t>
            </a:r>
            <a:r>
              <a:rPr lang="en-US" dirty="0">
                <a:solidFill>
                  <a:srgbClr val="1A2857"/>
                </a:solidFill>
                <a:latin typeface="+mn-lt"/>
              </a:rPr>
              <a:t> </a:t>
            </a:r>
            <a:r>
              <a:rPr lang="en-US" dirty="0" err="1">
                <a:solidFill>
                  <a:srgbClr val="1A2857"/>
                </a:solidFill>
                <a:latin typeface="+mn-lt"/>
              </a:rPr>
              <a:t>dùng</a:t>
            </a:r>
            <a:r>
              <a:rPr lang="en-US" dirty="0">
                <a:solidFill>
                  <a:srgbClr val="1A2857"/>
                </a:solidFill>
                <a:latin typeface="+mn-lt"/>
              </a:rPr>
              <a:t> (CPSA).</a:t>
            </a:r>
          </a:p>
          <a:p>
            <a:pPr marL="800100" lvl="1" indent="-342900">
              <a:buFont typeface="Wingdings" panose="05000000000000000000" pitchFamily="2" charset="2"/>
              <a:buChar char="Ø"/>
            </a:pPr>
            <a:r>
              <a:rPr lang="en-US" u="sng" dirty="0">
                <a:latin typeface="+mn-lt"/>
                <a:hlinkClick r:id="rId5"/>
              </a:rPr>
              <a:t>https://www.cpsc.gov/s3fs-public/pdfs/blk_media_drawstringrule.pdf</a:t>
            </a:r>
            <a:endParaRPr lang="en-US" dirty="0">
              <a:solidFill>
                <a:srgbClr val="4C4C4C"/>
              </a:solidFill>
              <a:latin typeface="+mn-lt"/>
            </a:endParaRPr>
          </a:p>
        </p:txBody>
      </p:sp>
      <p:pic>
        <p:nvPicPr>
          <p:cNvPr id="4" name="final slide 20">
            <a:hlinkClick r:id="" action="ppaction://media"/>
            <a:extLst>
              <a:ext uri="{FF2B5EF4-FFF2-40B4-BE49-F238E27FC236}">
                <a16:creationId xmlns:a16="http://schemas.microsoft.com/office/drawing/2014/main" id="{942BC18B-C785-E332-AA69-6A22CCCD314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3789903846"/>
      </p:ext>
    </p:extLst>
  </p:cSld>
  <p:clrMapOvr>
    <a:masterClrMapping/>
  </p:clrMapOvr>
  <mc:AlternateContent xmlns:mc="http://schemas.openxmlformats.org/markup-compatibility/2006" xmlns:p14="http://schemas.microsoft.com/office/powerpoint/2010/main">
    <mc:Choice Requires="p14">
      <p:transition spd="slow" p14:dur="2000" advTm="106213"/>
    </mc:Choice>
    <mc:Fallback xmlns="">
      <p:transition spd="slow" advTm="1062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2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Dây rút</a:t>
            </a:r>
          </a:p>
        </p:txBody>
      </p:sp>
      <p:sp>
        <p:nvSpPr>
          <p:cNvPr id="3" name="Content Placeholder 2"/>
          <p:cNvSpPr>
            <a:spLocks noGrp="1"/>
          </p:cNvSpPr>
          <p:nvPr>
            <p:ph idx="1"/>
          </p:nvPr>
        </p:nvSpPr>
        <p:spPr>
          <a:xfrm>
            <a:off x="406399" y="1312985"/>
            <a:ext cx="11465169" cy="4692040"/>
          </a:xfrm>
        </p:spPr>
        <p:txBody>
          <a:bodyPr>
            <a:normAutofit/>
          </a:bodyPr>
          <a:lstStyle/>
          <a:p>
            <a:pPr marL="457200" indent="-457200">
              <a:buFont typeface="Arial" panose="020B0604020202020204" pitchFamily="34" charset="0"/>
              <a:buChar char="•"/>
            </a:pPr>
            <a:r>
              <a:rPr lang="en-US" dirty="0" err="1">
                <a:solidFill>
                  <a:srgbClr val="4C4C4C"/>
                </a:solidFill>
                <a:latin typeface="+mj-lt"/>
                <a:cs typeface="Calibri Light" panose="020F0302020204030204" pitchFamily="34" charset="0"/>
              </a:rPr>
              <a:t>Áp</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dụng</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cho</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dây</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rút</a:t>
            </a:r>
            <a:r>
              <a:rPr lang="en-US" dirty="0">
                <a:solidFill>
                  <a:srgbClr val="4C4C4C"/>
                </a:solidFill>
                <a:latin typeface="+mj-lt"/>
                <a:cs typeface="Calibri Light" panose="020F0302020204030204" pitchFamily="34" charset="0"/>
              </a:rPr>
              <a:t> ở </a:t>
            </a:r>
            <a:r>
              <a:rPr lang="en-US" dirty="0" err="1">
                <a:solidFill>
                  <a:srgbClr val="4C4C4C"/>
                </a:solidFill>
                <a:latin typeface="+mj-lt"/>
                <a:cs typeface="Calibri Light" panose="020F0302020204030204" pitchFamily="34" charset="0"/>
              </a:rPr>
              <a:t>cô</a:t>
            </a:r>
            <a:r>
              <a:rPr lang="en-US" dirty="0">
                <a:solidFill>
                  <a:srgbClr val="4C4C4C"/>
                </a:solidFill>
                <a:latin typeface="+mj-lt"/>
                <a:cs typeface="Calibri Light" panose="020F0302020204030204" pitchFamily="34" charset="0"/>
              </a:rPr>
              <a:t>̉ hay </a:t>
            </a:r>
            <a:r>
              <a:rPr lang="en-US" dirty="0" err="1">
                <a:solidFill>
                  <a:srgbClr val="4C4C4C"/>
                </a:solidFill>
                <a:latin typeface="+mj-lt"/>
                <a:cs typeface="Calibri Light" panose="020F0302020204030204" pitchFamily="34" charset="0"/>
              </a:rPr>
              <a:t>thắt</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lưng</a:t>
            </a:r>
            <a:r>
              <a:rPr lang="en-US" dirty="0">
                <a:solidFill>
                  <a:srgbClr val="4C4C4C"/>
                </a:solidFill>
                <a:latin typeface="+mj-lt"/>
                <a:cs typeface="Calibri Light" panose="020F0302020204030204" pitchFamily="34" charset="0"/>
              </a:rPr>
              <a:t> </a:t>
            </a:r>
            <a:r>
              <a:rPr lang="en-US" u="sng" dirty="0" err="1">
                <a:solidFill>
                  <a:srgbClr val="4C4C4C"/>
                </a:solidFill>
                <a:latin typeface="+mj-lt"/>
                <a:cs typeface="Calibri Light" panose="020F0302020204030204" pitchFamily="34" charset="0"/>
              </a:rPr>
              <a:t>áo</a:t>
            </a:r>
            <a:r>
              <a:rPr lang="en-US" u="sng" dirty="0">
                <a:solidFill>
                  <a:srgbClr val="4C4C4C"/>
                </a:solidFill>
                <a:latin typeface="+mj-lt"/>
                <a:cs typeface="Calibri Light" panose="020F0302020204030204" pitchFamily="34" charset="0"/>
              </a:rPr>
              <a:t> </a:t>
            </a:r>
            <a:r>
              <a:rPr lang="en-US" u="sng" dirty="0" err="1">
                <a:solidFill>
                  <a:srgbClr val="4C4C4C"/>
                </a:solidFill>
                <a:latin typeface="+mj-lt"/>
                <a:cs typeface="Calibri Light" panose="020F0302020204030204" pitchFamily="34" charset="0"/>
              </a:rPr>
              <a:t>khoác</a:t>
            </a:r>
            <a:r>
              <a:rPr lang="en-US" u="sng" dirty="0">
                <a:solidFill>
                  <a:srgbClr val="4C4C4C"/>
                </a:solidFill>
                <a:latin typeface="+mj-lt"/>
                <a:cs typeface="Calibri Light" panose="020F0302020204030204" pitchFamily="34" charset="0"/>
              </a:rPr>
              <a:t> </a:t>
            </a:r>
            <a:r>
              <a:rPr lang="en-US" u="sng" dirty="0" err="1">
                <a:solidFill>
                  <a:srgbClr val="4C4C4C"/>
                </a:solidFill>
                <a:latin typeface="+mj-lt"/>
                <a:cs typeface="Calibri Light" panose="020F0302020204030204" pitchFamily="34" charset="0"/>
              </a:rPr>
              <a:t>ngoài</a:t>
            </a:r>
            <a:r>
              <a:rPr lang="en-US" dirty="0">
                <a:solidFill>
                  <a:srgbClr val="4C4C4C"/>
                </a:solidFill>
                <a:latin typeface="+mj-lt"/>
                <a:cs typeface="Calibri Light" panose="020F0302020204030204" pitchFamily="34" charset="0"/>
              </a:rPr>
              <a:t>.</a:t>
            </a:r>
            <a:endParaRPr lang="en-US" u="sng" dirty="0">
              <a:solidFill>
                <a:srgbClr val="4C4C4C"/>
              </a:solidFill>
              <a:latin typeface="+mj-lt"/>
              <a:cs typeface="Calibri Light" panose="020F0302020204030204" pitchFamily="34" charset="0"/>
            </a:endParaRPr>
          </a:p>
          <a:p>
            <a:pPr marL="800100" lvl="1" indent="-342900">
              <a:buFont typeface="Wingdings" panose="05000000000000000000" pitchFamily="2" charset="2"/>
              <a:buChar char="Ø"/>
            </a:pP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thường</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đê</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mặc</a:t>
            </a:r>
            <a:r>
              <a:rPr lang="en-US" dirty="0">
                <a:solidFill>
                  <a:srgbClr val="1A2857"/>
                </a:solidFill>
                <a:latin typeface="+mj-lt"/>
                <a:cs typeface="Calibri Light" panose="020F0302020204030204" pitchFamily="34" charset="0"/>
              </a:rPr>
              <a:t> ở </a:t>
            </a:r>
            <a:r>
              <a:rPr lang="en-US" dirty="0" err="1">
                <a:solidFill>
                  <a:srgbClr val="1A2857"/>
                </a:solidFill>
                <a:latin typeface="+mj-lt"/>
                <a:cs typeface="Calibri Light" panose="020F0302020204030204" pitchFamily="34" charset="0"/>
              </a:rPr>
              <a:t>ngoài</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khác</a:t>
            </a:r>
            <a:r>
              <a:rPr lang="en-US" dirty="0">
                <a:solidFill>
                  <a:srgbClr val="1A2857"/>
                </a:solidFill>
                <a:latin typeface="+mj-lt"/>
                <a:cs typeface="Calibri Light" panose="020F0302020204030204" pitchFamily="34" charset="0"/>
              </a:rPr>
              <a:t> (ví dụ </a:t>
            </a: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khoác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khoác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trượt</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tuyết</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anorak, </a:t>
            </a:r>
            <a:r>
              <a:rPr lang="en-US" dirty="0" err="1">
                <a:solidFill>
                  <a:srgbClr val="1A2857"/>
                </a:solidFill>
                <a:latin typeface="+mj-lt"/>
                <a:cs typeface="Calibri Light" panose="020F0302020204030204" pitchFamily="34" charset="0"/>
              </a:rPr>
              <a:t>va</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ni</a:t>
            </a:r>
            <a:r>
              <a:rPr lang="en-US" dirty="0">
                <a:solidFill>
                  <a:srgbClr val="1A2857"/>
                </a:solidFill>
                <a:latin typeface="+mj-lt"/>
                <a:cs typeface="Calibri Light" panose="020F0302020204030204" pitchFamily="34" charset="0"/>
              </a:rPr>
              <a:t>̉).</a:t>
            </a:r>
          </a:p>
          <a:p>
            <a:pPr marL="800100" lvl="1" indent="-342900">
              <a:buFont typeface="Wingdings" panose="05000000000000000000" pitchFamily="2" charset="2"/>
              <a:buChar char="Ø"/>
            </a:pPr>
            <a:r>
              <a:rPr lang="en-US" dirty="0" err="1">
                <a:solidFill>
                  <a:srgbClr val="1A2857"/>
                </a:solidFill>
                <a:latin typeface="+mj-lt"/>
                <a:cs typeface="Calibri Light" panose="020F0302020204030204" pitchFamily="34" charset="0"/>
              </a:rPr>
              <a:t>Dây</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buộc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được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xem</a:t>
            </a:r>
            <a:r>
              <a:rPr lang="en-US" dirty="0">
                <a:solidFill>
                  <a:srgbClr val="1A2857"/>
                </a:solidFill>
                <a:latin typeface="+mj-lt"/>
                <a:cs typeface="Calibri Light" panose="020F0302020204030204" pitchFamily="34" charset="0"/>
              </a:rPr>
              <a:t> là </a:t>
            </a:r>
            <a:r>
              <a:rPr lang="en-US" dirty="0" err="1">
                <a:solidFill>
                  <a:srgbClr val="1A2857"/>
                </a:solidFill>
                <a:latin typeface="+mj-lt"/>
                <a:cs typeface="Calibri Light" panose="020F0302020204030204" pitchFamily="34" charset="0"/>
              </a:rPr>
              <a:t>dây</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rút</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va</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chịu</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sư</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điều</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chỉnh</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của</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các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yêu</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cầu</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này</a:t>
            </a:r>
            <a:r>
              <a:rPr lang="en-US" dirty="0">
                <a:solidFill>
                  <a:srgbClr val="1A2857"/>
                </a:solidFill>
                <a:latin typeface="+mj-lt"/>
                <a:cs typeface="Calibri Light" panose="020F0302020204030204" pitchFamily="34" charset="0"/>
              </a:rPr>
              <a:t>.</a:t>
            </a:r>
          </a:p>
          <a:p>
            <a:pPr lvl="1"/>
            <a:endParaRPr lang="en-US" dirty="0">
              <a:solidFill>
                <a:srgbClr val="1A2857"/>
              </a:solidFill>
              <a:latin typeface="+mj-lt"/>
              <a:cs typeface="Calibri Light" panose="020F0302020204030204" pitchFamily="34" charset="0"/>
            </a:endParaRPr>
          </a:p>
          <a:p>
            <a:pPr marL="457200" indent="-457200">
              <a:buFont typeface="Arial" panose="020B0604020202020204" pitchFamily="34" charset="0"/>
              <a:buChar char="•"/>
            </a:pPr>
            <a:r>
              <a:rPr lang="en-US" dirty="0" err="1">
                <a:solidFill>
                  <a:srgbClr val="4C4C4C"/>
                </a:solidFill>
                <a:latin typeface="+mj-lt"/>
                <a:cs typeface="Calibri Light" panose="020F0302020204030204" pitchFamily="34" charset="0"/>
              </a:rPr>
              <a:t>Không</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áp</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dụng</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cho</a:t>
            </a:r>
            <a:r>
              <a:rPr lang="en-US" dirty="0">
                <a:solidFill>
                  <a:srgbClr val="4C4C4C"/>
                </a:solidFill>
                <a:latin typeface="+mj-lt"/>
                <a:cs typeface="Calibri Light" panose="020F0302020204030204" pitchFamily="34" charset="0"/>
              </a:rPr>
              <a:t>:</a:t>
            </a:r>
          </a:p>
          <a:p>
            <a:pPr marL="800100" lvl="1" indent="-342900">
              <a:buFont typeface="Wingdings" panose="05000000000000000000" pitchFamily="2" charset="2"/>
              <a:buChar char="Ø"/>
            </a:pPr>
            <a:r>
              <a:rPr lang="en-US" dirty="0" err="1">
                <a:solidFill>
                  <a:srgbClr val="1A2857"/>
                </a:solidFill>
                <a:latin typeface="+mj-lt"/>
                <a:cs typeface="Calibri Light" panose="020F0302020204030204" pitchFamily="34" charset="0"/>
              </a:rPr>
              <a:t>Đô</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lót</a:t>
            </a:r>
            <a:r>
              <a:rPr lang="en-US" dirty="0">
                <a:solidFill>
                  <a:srgbClr val="1A2857"/>
                </a:solidFill>
                <a:latin typeface="+mj-lt"/>
                <a:cs typeface="Calibri Light" panose="020F0302020204030204" pitchFamily="34" charset="0"/>
              </a:rPr>
              <a:t>, </a:t>
            </a:r>
            <a:r>
              <a:rPr lang="vi-VN" dirty="0">
                <a:solidFill>
                  <a:srgbClr val="1A2857"/>
                </a:solidFill>
                <a:latin typeface="Calibri" panose="020F0502020204030204" pitchFamily="34" charset="0"/>
                <a:cs typeface="Calibri" panose="020F0502020204030204" pitchFamily="34" charset="0"/>
              </a:rPr>
              <a:t>các lớp quần áo bên trong, quần dài, quần short, đồ bơi, </a:t>
            </a:r>
            <a:r>
              <a:rPr lang="en-US" dirty="0" err="1">
                <a:solidFill>
                  <a:srgbClr val="1A2857"/>
                </a:solidFill>
                <a:latin typeface="Calibri" panose="020F0502020204030204" pitchFamily="34" charset="0"/>
                <a:cs typeface="Calibri" panose="020F0502020204030204" pitchFamily="34" charset="0"/>
              </a:rPr>
              <a:t>váy</a:t>
            </a:r>
            <a:r>
              <a:rPr lang="en-US" dirty="0">
                <a:solidFill>
                  <a:srgbClr val="1A2857"/>
                </a:solidFill>
                <a:latin typeface="Calibri" panose="020F0502020204030204" pitchFamily="34" charset="0"/>
                <a:cs typeface="Calibri" panose="020F0502020204030204" pitchFamily="34" charset="0"/>
              </a:rPr>
              <a:t> </a:t>
            </a:r>
            <a:r>
              <a:rPr lang="en-US" dirty="0" err="1">
                <a:solidFill>
                  <a:srgbClr val="1A2857"/>
                </a:solidFill>
                <a:latin typeface="Calibri" panose="020F0502020204030204" pitchFamily="34" charset="0"/>
                <a:cs typeface="Calibri" panose="020F0502020204030204" pitchFamily="34" charset="0"/>
              </a:rPr>
              <a:t>dài</a:t>
            </a:r>
            <a:r>
              <a:rPr lang="vi-VN" dirty="0">
                <a:solidFill>
                  <a:srgbClr val="1A2857"/>
                </a:solidFill>
                <a:latin typeface="Calibri" panose="020F0502020204030204" pitchFamily="34" charset="0"/>
                <a:cs typeface="Calibri" panose="020F0502020204030204" pitchFamily="34" charset="0"/>
              </a:rPr>
              <a:t> và váy</a:t>
            </a:r>
            <a:r>
              <a:rPr lang="en-US" dirty="0">
                <a:solidFill>
                  <a:srgbClr val="1A2857"/>
                </a:solidFill>
                <a:latin typeface="Calibri" panose="020F0502020204030204" pitchFamily="34" charset="0"/>
                <a:cs typeface="Calibri" panose="020F0502020204030204" pitchFamily="34" charset="0"/>
              </a:rPr>
              <a:t> </a:t>
            </a:r>
            <a:r>
              <a:rPr lang="en-US" dirty="0" err="1">
                <a:solidFill>
                  <a:srgbClr val="1A2857"/>
                </a:solidFill>
                <a:latin typeface="Calibri" panose="020F0502020204030204" pitchFamily="34" charset="0"/>
                <a:cs typeface="Calibri" panose="020F0502020204030204" pitchFamily="34" charset="0"/>
              </a:rPr>
              <a:t>ngắn</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Các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món</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đồ</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này</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không</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được</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xem</a:t>
            </a:r>
            <a:r>
              <a:rPr lang="en-US" dirty="0">
                <a:solidFill>
                  <a:srgbClr val="1A2857"/>
                </a:solidFill>
                <a:latin typeface="+mj-lt"/>
                <a:cs typeface="Calibri Light" panose="020F0302020204030204" pitchFamily="34" charset="0"/>
              </a:rPr>
              <a:t> là </a:t>
            </a:r>
            <a:r>
              <a:rPr lang="en-US" dirty="0" err="1">
                <a:solidFill>
                  <a:srgbClr val="1A2857"/>
                </a:solidFill>
                <a:latin typeface="+mj-lt"/>
                <a:cs typeface="Calibri Light" panose="020F0302020204030204" pitchFamily="34" charset="0"/>
              </a:rPr>
              <a:t>áo</a:t>
            </a:r>
            <a:r>
              <a:rPr lang="en-US" dirty="0">
                <a:solidFill>
                  <a:srgbClr val="1A2857"/>
                </a:solidFill>
                <a:latin typeface="+mj-lt"/>
                <a:cs typeface="Calibri Light" panose="020F0302020204030204" pitchFamily="34" charset="0"/>
              </a:rPr>
              <a:t> </a:t>
            </a:r>
            <a:r>
              <a:rPr lang="en-US" dirty="0" err="1">
                <a:solidFill>
                  <a:srgbClr val="1A2857"/>
                </a:solidFill>
                <a:latin typeface="+mj-lt"/>
                <a:cs typeface="Calibri Light" panose="020F0302020204030204" pitchFamily="34" charset="0"/>
              </a:rPr>
              <a:t>khoác</a:t>
            </a:r>
            <a:r>
              <a:rPr lang="en-US" dirty="0">
                <a:solidFill>
                  <a:srgbClr val="1A2857"/>
                </a:solidFill>
                <a:latin typeface="+mj-lt"/>
                <a:cs typeface="Calibri Light" panose="020F0302020204030204" pitchFamily="34" charset="0"/>
              </a:rPr>
              <a:t>.</a:t>
            </a:r>
          </a:p>
          <a:p>
            <a:pPr lvl="1"/>
            <a:endParaRPr lang="en-US" dirty="0">
              <a:solidFill>
                <a:srgbClr val="1A2857"/>
              </a:solidFill>
              <a:latin typeface="+mj-lt"/>
              <a:cs typeface="Calibri Light" panose="020F0302020204030204" pitchFamily="34" charset="0"/>
            </a:endParaRPr>
          </a:p>
          <a:p>
            <a:pPr marL="457200" indent="-457200">
              <a:buFont typeface="Arial" panose="020B0604020202020204" pitchFamily="34" charset="0"/>
              <a:buChar char="•"/>
            </a:pPr>
            <a:r>
              <a:rPr lang="en-US" dirty="0" err="1">
                <a:solidFill>
                  <a:srgbClr val="4C4C4C"/>
                </a:solidFill>
                <a:latin typeface="+mj-lt"/>
                <a:cs typeface="Calibri Light" panose="020F0302020204030204" pitchFamily="34" charset="0"/>
              </a:rPr>
              <a:t>Nịt</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không</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phải</a:t>
            </a:r>
            <a:r>
              <a:rPr lang="en-US" dirty="0">
                <a:solidFill>
                  <a:srgbClr val="4C4C4C"/>
                </a:solidFill>
                <a:latin typeface="+mj-lt"/>
                <a:cs typeface="Calibri Light" panose="020F0302020204030204" pitchFamily="34" charset="0"/>
              </a:rPr>
              <a:t> là </a:t>
            </a:r>
            <a:r>
              <a:rPr lang="en-US" dirty="0" err="1">
                <a:solidFill>
                  <a:srgbClr val="4C4C4C"/>
                </a:solidFill>
                <a:latin typeface="+mj-lt"/>
                <a:cs typeface="Calibri Light" panose="020F0302020204030204" pitchFamily="34" charset="0"/>
              </a:rPr>
              <a:t>dây</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rút</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va</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không</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chịu</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sư</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điều</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chỉnh</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của</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các</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yêu</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cầu</a:t>
            </a:r>
            <a:r>
              <a:rPr lang="en-US" dirty="0">
                <a:solidFill>
                  <a:srgbClr val="4C4C4C"/>
                </a:solidFill>
                <a:latin typeface="+mj-lt"/>
                <a:cs typeface="Calibri Light" panose="020F0302020204030204" pitchFamily="34" charset="0"/>
              </a:rPr>
              <a:t> </a:t>
            </a:r>
            <a:r>
              <a:rPr lang="en-US" dirty="0" err="1">
                <a:solidFill>
                  <a:srgbClr val="4C4C4C"/>
                </a:solidFill>
                <a:latin typeface="+mj-lt"/>
                <a:cs typeface="Calibri Light" panose="020F0302020204030204" pitchFamily="34" charset="0"/>
              </a:rPr>
              <a:t>này</a:t>
            </a:r>
            <a:r>
              <a:rPr lang="en-US" dirty="0">
                <a:solidFill>
                  <a:schemeClr val="bg2"/>
                </a:solidFill>
                <a:latin typeface="+mj-lt"/>
                <a:cs typeface="Calibri Light" panose="020F0302020204030204" pitchFamily="34" charset="0"/>
              </a:rPr>
              <a:t>.</a:t>
            </a:r>
          </a:p>
        </p:txBody>
      </p:sp>
      <p:pic>
        <p:nvPicPr>
          <p:cNvPr id="4" name="final slide 21">
            <a:hlinkClick r:id="" action="ppaction://media"/>
            <a:extLst>
              <a:ext uri="{FF2B5EF4-FFF2-40B4-BE49-F238E27FC236}">
                <a16:creationId xmlns:a16="http://schemas.microsoft.com/office/drawing/2014/main" id="{BAB3A94F-F280-D3CF-D77C-73F03869DB0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665354879"/>
      </p:ext>
    </p:extLst>
  </p:cSld>
  <p:clrMapOvr>
    <a:masterClrMapping/>
  </p:clrMapOvr>
  <mc:AlternateContent xmlns:mc="http://schemas.openxmlformats.org/markup-compatibility/2006" xmlns:p14="http://schemas.microsoft.com/office/powerpoint/2010/main">
    <mc:Choice Requires="p14">
      <p:transition spd="slow" p14:dur="2000" advTm="41325"/>
    </mc:Choice>
    <mc:Fallback xmlns="">
      <p:transition spd="slow" advTm="413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3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Dây rút</a:t>
            </a:r>
          </a:p>
        </p:txBody>
      </p:sp>
      <p:sp>
        <p:nvSpPr>
          <p:cNvPr id="3" name="Content Placeholder 2"/>
          <p:cNvSpPr>
            <a:spLocks noGrp="1"/>
          </p:cNvSpPr>
          <p:nvPr>
            <p:ph idx="1"/>
          </p:nvPr>
        </p:nvSpPr>
        <p:spPr>
          <a:xfrm>
            <a:off x="406398" y="1332790"/>
            <a:ext cx="11465169" cy="4692040"/>
          </a:xfrm>
        </p:spPr>
        <p:txBody>
          <a:bodyPr>
            <a:normAutofit/>
          </a:bodyPr>
          <a:lstStyle/>
          <a:p>
            <a:pPr marL="457200" indent="-457200">
              <a:buFont typeface="Arial" panose="020B0604020202020204" pitchFamily="34" charset="0"/>
              <a:buChar char="•"/>
            </a:pPr>
            <a:r>
              <a:rPr lang="en-US" sz="2400" dirty="0">
                <a:solidFill>
                  <a:srgbClr val="4C4C4C"/>
                </a:solidFill>
                <a:latin typeface="+mn-lt"/>
              </a:rPr>
              <a:t>Mũ </a:t>
            </a:r>
            <a:r>
              <a:rPr lang="en-US" sz="2400" dirty="0" err="1">
                <a:solidFill>
                  <a:srgbClr val="4C4C4C"/>
                </a:solidFill>
                <a:latin typeface="+mn-lt"/>
              </a:rPr>
              <a:t>trùm</a:t>
            </a:r>
            <a:r>
              <a:rPr lang="en-US" sz="2400" dirty="0">
                <a:solidFill>
                  <a:srgbClr val="4C4C4C"/>
                </a:solidFill>
                <a:latin typeface="+mn-lt"/>
              </a:rPr>
              <a:t> </a:t>
            </a:r>
            <a:r>
              <a:rPr lang="en-US" sz="2400" dirty="0" err="1">
                <a:solidFill>
                  <a:srgbClr val="4C4C4C"/>
                </a:solidFill>
                <a:latin typeface="+mn-lt"/>
              </a:rPr>
              <a:t>đầu</a:t>
            </a:r>
            <a:r>
              <a:rPr lang="en-US" sz="2400" dirty="0">
                <a:solidFill>
                  <a:srgbClr val="4C4C4C"/>
                </a:solidFill>
                <a:latin typeface="+mn-lt"/>
              </a:rPr>
              <a:t> </a:t>
            </a:r>
            <a:r>
              <a:rPr lang="en-US" sz="2400" dirty="0" err="1">
                <a:solidFill>
                  <a:srgbClr val="4C4C4C"/>
                </a:solidFill>
                <a:latin typeface="+mn-lt"/>
              </a:rPr>
              <a:t>va</a:t>
            </a:r>
            <a:r>
              <a:rPr lang="en-US" sz="2400" dirty="0">
                <a:solidFill>
                  <a:srgbClr val="4C4C4C"/>
                </a:solidFill>
                <a:latin typeface="+mn-lt"/>
              </a:rPr>
              <a:t>̀ </a:t>
            </a:r>
            <a:r>
              <a:rPr lang="en-US" sz="2400" dirty="0" err="1">
                <a:solidFill>
                  <a:srgbClr val="4C4C4C"/>
                </a:solidFill>
                <a:latin typeface="+mn-lt"/>
              </a:rPr>
              <a:t>vùng</a:t>
            </a:r>
            <a:r>
              <a:rPr lang="en-US" sz="2400" dirty="0">
                <a:solidFill>
                  <a:srgbClr val="4C4C4C"/>
                </a:solidFill>
                <a:latin typeface="+mn-lt"/>
              </a:rPr>
              <a:t> </a:t>
            </a:r>
            <a:r>
              <a:rPr lang="en-US" sz="2400" dirty="0" err="1">
                <a:solidFill>
                  <a:srgbClr val="4C4C4C"/>
                </a:solidFill>
                <a:latin typeface="+mn-lt"/>
              </a:rPr>
              <a:t>cô</a:t>
            </a:r>
            <a:r>
              <a:rPr lang="en-US" sz="2400" dirty="0">
                <a:solidFill>
                  <a:srgbClr val="4C4C4C"/>
                </a:solidFill>
                <a:latin typeface="+mn-lt"/>
              </a:rPr>
              <a:t>̉ (</a:t>
            </a:r>
            <a:r>
              <a:rPr lang="en-US" sz="2400" dirty="0" err="1">
                <a:solidFill>
                  <a:srgbClr val="4C4C4C"/>
                </a:solidFill>
                <a:latin typeface="+mn-lt"/>
              </a:rPr>
              <a:t>kích</a:t>
            </a:r>
            <a:r>
              <a:rPr lang="en-US" sz="2400" dirty="0">
                <a:solidFill>
                  <a:srgbClr val="4C4C4C"/>
                </a:solidFill>
                <a:latin typeface="+mn-lt"/>
              </a:rPr>
              <a:t> </a:t>
            </a:r>
            <a:r>
              <a:rPr lang="en-US" sz="2400" dirty="0" err="1">
                <a:solidFill>
                  <a:srgbClr val="4C4C4C"/>
                </a:solidFill>
                <a:latin typeface="+mn-lt"/>
              </a:rPr>
              <a:t>cơ</a:t>
            </a:r>
            <a:r>
              <a:rPr lang="en-US" sz="2400" dirty="0">
                <a:solidFill>
                  <a:srgbClr val="4C4C4C"/>
                </a:solidFill>
                <a:latin typeface="+mn-lt"/>
              </a:rPr>
              <a:t>̃ 2T </a:t>
            </a:r>
            <a:r>
              <a:rPr lang="en-US" sz="2400" dirty="0" err="1">
                <a:solidFill>
                  <a:srgbClr val="4C4C4C"/>
                </a:solidFill>
                <a:latin typeface="+mn-lt"/>
              </a:rPr>
              <a:t>đến</a:t>
            </a:r>
            <a:r>
              <a:rPr lang="en-US" sz="2400" dirty="0">
                <a:solidFill>
                  <a:srgbClr val="4C4C4C"/>
                </a:solidFill>
                <a:latin typeface="+mn-lt"/>
              </a:rPr>
              <a:t> 12)</a:t>
            </a:r>
          </a:p>
          <a:p>
            <a:pPr marL="800100" lvl="1" indent="-342900">
              <a:buFont typeface="Wingdings" panose="05000000000000000000" pitchFamily="2" charset="2"/>
              <a:buChar char="Ø"/>
            </a:pPr>
            <a:r>
              <a:rPr lang="en-US" dirty="0" err="1">
                <a:solidFill>
                  <a:srgbClr val="1A2857"/>
                </a:solidFill>
                <a:latin typeface="+mn-lt"/>
              </a:rPr>
              <a:t>Không</a:t>
            </a:r>
            <a:r>
              <a:rPr lang="en-US" dirty="0">
                <a:solidFill>
                  <a:srgbClr val="1A2857"/>
                </a:solidFill>
                <a:latin typeface="+mn-lt"/>
              </a:rPr>
              <a:t> </a:t>
            </a:r>
            <a:r>
              <a:rPr lang="en-US" dirty="0" err="1">
                <a:solidFill>
                  <a:srgbClr val="1A2857"/>
                </a:solidFill>
                <a:latin typeface="+mn-lt"/>
              </a:rPr>
              <a:t>được</a:t>
            </a:r>
            <a:r>
              <a:rPr lang="en-US" dirty="0">
                <a:solidFill>
                  <a:srgbClr val="1A2857"/>
                </a:solidFill>
                <a:latin typeface="+mn-lt"/>
              </a:rPr>
              <a:t> </a:t>
            </a:r>
            <a:r>
              <a:rPr lang="en-US" dirty="0" err="1">
                <a:solidFill>
                  <a:srgbClr val="1A2857"/>
                </a:solidFill>
                <a:latin typeface="+mn-lt"/>
              </a:rPr>
              <a:t>phép</a:t>
            </a:r>
            <a:endParaRPr lang="en-US" dirty="0">
              <a:solidFill>
                <a:srgbClr val="1A2857"/>
              </a:solidFill>
              <a:latin typeface="+mn-lt"/>
            </a:endParaRPr>
          </a:p>
          <a:p>
            <a:pPr marL="800100" lvl="1" indent="-342900">
              <a:buFont typeface="Wingdings" panose="05000000000000000000" pitchFamily="2" charset="2"/>
              <a:buChar char="Ø"/>
            </a:pPr>
            <a:r>
              <a:rPr lang="en-US" dirty="0" err="1">
                <a:solidFill>
                  <a:srgbClr val="1A2857"/>
                </a:solidFill>
                <a:latin typeface="+mn-lt"/>
              </a:rPr>
              <a:t>Dùng</a:t>
            </a:r>
            <a:r>
              <a:rPr lang="en-US" dirty="0">
                <a:solidFill>
                  <a:srgbClr val="1A2857"/>
                </a:solidFill>
                <a:latin typeface="+mn-lt"/>
              </a:rPr>
              <a:t> </a:t>
            </a:r>
            <a:r>
              <a:rPr lang="en-US" dirty="0" err="1">
                <a:solidFill>
                  <a:srgbClr val="1A2857"/>
                </a:solidFill>
                <a:latin typeface="+mn-lt"/>
              </a:rPr>
              <a:t>cách</a:t>
            </a:r>
            <a:r>
              <a:rPr lang="en-US" dirty="0">
                <a:solidFill>
                  <a:srgbClr val="1A2857"/>
                </a:solidFill>
                <a:latin typeface="+mn-lt"/>
              </a:rPr>
              <a:t> </a:t>
            </a:r>
            <a:r>
              <a:rPr lang="en-US" dirty="0" err="1">
                <a:solidFill>
                  <a:srgbClr val="1A2857"/>
                </a:solidFill>
                <a:latin typeface="+mn-lt"/>
              </a:rPr>
              <a:t>che</a:t>
            </a:r>
            <a:r>
              <a:rPr lang="en-US" dirty="0">
                <a:solidFill>
                  <a:srgbClr val="1A2857"/>
                </a:solidFill>
                <a:latin typeface="+mn-lt"/>
              </a:rPr>
              <a:t> </a:t>
            </a:r>
            <a:r>
              <a:rPr lang="en-US" dirty="0" err="1">
                <a:solidFill>
                  <a:srgbClr val="1A2857"/>
                </a:solidFill>
                <a:latin typeface="+mn-lt"/>
              </a:rPr>
              <a:t>kín</a:t>
            </a:r>
            <a:r>
              <a:rPr lang="en-US" dirty="0">
                <a:solidFill>
                  <a:srgbClr val="1A2857"/>
                </a:solidFill>
                <a:latin typeface="+mn-lt"/>
              </a:rPr>
              <a:t> </a:t>
            </a:r>
            <a:r>
              <a:rPr lang="en-US" dirty="0" err="1">
                <a:solidFill>
                  <a:srgbClr val="1A2857"/>
                </a:solidFill>
                <a:latin typeface="+mn-lt"/>
              </a:rPr>
              <a:t>khác</a:t>
            </a:r>
            <a:r>
              <a:rPr lang="en-US" dirty="0">
                <a:solidFill>
                  <a:srgbClr val="1A2857"/>
                </a:solidFill>
                <a:latin typeface="+mn-lt"/>
              </a:rPr>
              <a:t>, </a:t>
            </a:r>
            <a:r>
              <a:rPr lang="en-US" dirty="0" err="1">
                <a:solidFill>
                  <a:srgbClr val="1A2857"/>
                </a:solidFill>
                <a:latin typeface="+mn-lt"/>
              </a:rPr>
              <a:t>như</a:t>
            </a:r>
            <a:r>
              <a:rPr lang="en-US" dirty="0">
                <a:solidFill>
                  <a:srgbClr val="1A2857"/>
                </a:solidFill>
                <a:latin typeface="+mn-lt"/>
              </a:rPr>
              <a:t> </a:t>
            </a:r>
            <a:r>
              <a:rPr lang="en-US" dirty="0" err="1">
                <a:solidFill>
                  <a:srgbClr val="1A2857"/>
                </a:solidFill>
                <a:latin typeface="+mn-lt"/>
              </a:rPr>
              <a:t>chốt</a:t>
            </a:r>
            <a:r>
              <a:rPr lang="en-US" dirty="0">
                <a:solidFill>
                  <a:srgbClr val="1A2857"/>
                </a:solidFill>
                <a:latin typeface="+mn-lt"/>
              </a:rPr>
              <a:t>, </a:t>
            </a:r>
            <a:r>
              <a:rPr lang="en-US" dirty="0" err="1">
                <a:solidFill>
                  <a:srgbClr val="1A2857"/>
                </a:solidFill>
                <a:latin typeface="+mn-lt"/>
              </a:rPr>
              <a:t>nút</a:t>
            </a:r>
            <a:r>
              <a:rPr lang="en-US" dirty="0">
                <a:solidFill>
                  <a:srgbClr val="1A2857"/>
                </a:solidFill>
                <a:latin typeface="+mn-lt"/>
              </a:rPr>
              <a:t>, </a:t>
            </a:r>
            <a:r>
              <a:rPr lang="en-US" dirty="0" err="1">
                <a:solidFill>
                  <a:srgbClr val="1A2857"/>
                </a:solidFill>
                <a:latin typeface="+mn-lt"/>
              </a:rPr>
              <a:t>dây</a:t>
            </a:r>
            <a:r>
              <a:rPr lang="en-US" dirty="0">
                <a:solidFill>
                  <a:srgbClr val="1A2857"/>
                </a:solidFill>
                <a:latin typeface="+mn-lt"/>
              </a:rPr>
              <a:t> Velcro </a:t>
            </a:r>
            <a:r>
              <a:rPr lang="en-US" dirty="0" err="1">
                <a:solidFill>
                  <a:srgbClr val="1A2857"/>
                </a:solidFill>
                <a:latin typeface="+mn-lt"/>
              </a:rPr>
              <a:t>va</a:t>
            </a:r>
            <a:r>
              <a:rPr lang="en-US" dirty="0">
                <a:solidFill>
                  <a:srgbClr val="1A2857"/>
                </a:solidFill>
                <a:latin typeface="+mn-lt"/>
              </a:rPr>
              <a:t>̀ </a:t>
            </a:r>
            <a:r>
              <a:rPr lang="en-US" dirty="0" err="1">
                <a:solidFill>
                  <a:srgbClr val="1A2857"/>
                </a:solidFill>
                <a:latin typeface="+mn-lt"/>
              </a:rPr>
              <a:t>đóng</a:t>
            </a:r>
            <a:r>
              <a:rPr lang="en-US" dirty="0">
                <a:solidFill>
                  <a:srgbClr val="1A2857"/>
                </a:solidFill>
                <a:latin typeface="+mn-lt"/>
              </a:rPr>
              <a:t> </a:t>
            </a:r>
            <a:r>
              <a:rPr lang="en-US" dirty="0" err="1">
                <a:solidFill>
                  <a:srgbClr val="1A2857"/>
                </a:solidFill>
                <a:latin typeface="+mn-lt"/>
              </a:rPr>
              <a:t>mơ</a:t>
            </a:r>
            <a:r>
              <a:rPr lang="en-US" dirty="0">
                <a:solidFill>
                  <a:srgbClr val="1A2857"/>
                </a:solidFill>
                <a:latin typeface="+mn-lt"/>
              </a:rPr>
              <a:t>̉ </a:t>
            </a:r>
            <a:r>
              <a:rPr lang="en-US" dirty="0" err="1">
                <a:solidFill>
                  <a:srgbClr val="1A2857"/>
                </a:solidFill>
                <a:latin typeface="+mn-lt"/>
              </a:rPr>
              <a:t>đàn</a:t>
            </a:r>
            <a:r>
              <a:rPr lang="en-US" dirty="0">
                <a:solidFill>
                  <a:srgbClr val="1A2857"/>
                </a:solidFill>
                <a:latin typeface="+mn-lt"/>
              </a:rPr>
              <a:t> </a:t>
            </a:r>
            <a:r>
              <a:rPr lang="en-US" dirty="0" err="1">
                <a:solidFill>
                  <a:srgbClr val="1A2857"/>
                </a:solidFill>
                <a:latin typeface="+mn-lt"/>
              </a:rPr>
              <a:t>hồi</a:t>
            </a:r>
            <a:r>
              <a:rPr lang="en-US" dirty="0">
                <a:solidFill>
                  <a:srgbClr val="1A2857"/>
                </a:solidFill>
                <a:latin typeface="+mn-lt"/>
              </a:rPr>
              <a:t>.</a:t>
            </a:r>
          </a:p>
          <a:p>
            <a:pPr lvl="1"/>
            <a:endParaRPr lang="en-US" dirty="0">
              <a:solidFill>
                <a:srgbClr val="1A2857"/>
              </a:solidFill>
              <a:latin typeface="+mn-lt"/>
            </a:endParaRPr>
          </a:p>
          <a:p>
            <a:pPr marL="457200" indent="-457200">
              <a:buFont typeface="Arial" panose="020B0604020202020204" pitchFamily="34" charset="0"/>
              <a:buChar char="•"/>
            </a:pPr>
            <a:r>
              <a:rPr lang="en-US" sz="2400" dirty="0" err="1">
                <a:solidFill>
                  <a:srgbClr val="4C4C4C"/>
                </a:solidFill>
                <a:latin typeface="+mn-lt"/>
              </a:rPr>
              <a:t>Dây</a:t>
            </a:r>
            <a:r>
              <a:rPr lang="en-US" sz="2400" dirty="0">
                <a:solidFill>
                  <a:srgbClr val="4C4C4C"/>
                </a:solidFill>
                <a:latin typeface="+mn-lt"/>
              </a:rPr>
              <a:t> </a:t>
            </a:r>
            <a:r>
              <a:rPr lang="en-US" sz="2400" dirty="0" err="1">
                <a:solidFill>
                  <a:srgbClr val="4C4C4C"/>
                </a:solidFill>
                <a:latin typeface="+mn-lt"/>
              </a:rPr>
              <a:t>kéo</a:t>
            </a:r>
            <a:r>
              <a:rPr lang="en-US" sz="2400" dirty="0">
                <a:solidFill>
                  <a:srgbClr val="4C4C4C"/>
                </a:solidFill>
                <a:latin typeface="+mn-lt"/>
              </a:rPr>
              <a:t> ở </a:t>
            </a:r>
            <a:r>
              <a:rPr lang="en-US" sz="2400" dirty="0" err="1">
                <a:solidFill>
                  <a:srgbClr val="4C4C4C"/>
                </a:solidFill>
                <a:latin typeface="+mn-lt"/>
              </a:rPr>
              <a:t>eo</a:t>
            </a:r>
            <a:r>
              <a:rPr lang="en-US" sz="2400" dirty="0">
                <a:solidFill>
                  <a:srgbClr val="4C4C4C"/>
                </a:solidFill>
                <a:latin typeface="+mn-lt"/>
              </a:rPr>
              <a:t> </a:t>
            </a:r>
            <a:r>
              <a:rPr lang="en-US" sz="2400" dirty="0" err="1">
                <a:solidFill>
                  <a:srgbClr val="4C4C4C"/>
                </a:solidFill>
                <a:latin typeface="+mn-lt"/>
              </a:rPr>
              <a:t>va</a:t>
            </a:r>
            <a:r>
              <a:rPr lang="en-US" sz="2400" dirty="0">
                <a:solidFill>
                  <a:srgbClr val="4C4C4C"/>
                </a:solidFill>
                <a:latin typeface="+mn-lt"/>
              </a:rPr>
              <a:t>̀ </a:t>
            </a:r>
            <a:r>
              <a:rPr lang="en-US" sz="2400" dirty="0" err="1">
                <a:solidFill>
                  <a:srgbClr val="4C4C4C"/>
                </a:solidFill>
                <a:latin typeface="+mn-lt"/>
              </a:rPr>
              <a:t>mép</a:t>
            </a:r>
            <a:r>
              <a:rPr lang="en-US" sz="2400" dirty="0">
                <a:solidFill>
                  <a:srgbClr val="4C4C4C"/>
                </a:solidFill>
                <a:latin typeface="+mn-lt"/>
              </a:rPr>
              <a:t> </a:t>
            </a:r>
            <a:r>
              <a:rPr lang="en-US" sz="2400" dirty="0" err="1">
                <a:solidFill>
                  <a:srgbClr val="4C4C4C"/>
                </a:solidFill>
                <a:latin typeface="+mn-lt"/>
              </a:rPr>
              <a:t>dưới</a:t>
            </a:r>
            <a:r>
              <a:rPr lang="en-US" sz="2400" dirty="0">
                <a:solidFill>
                  <a:srgbClr val="4C4C4C"/>
                </a:solidFill>
                <a:latin typeface="+mn-lt"/>
              </a:rPr>
              <a:t> (</a:t>
            </a:r>
            <a:r>
              <a:rPr lang="en-US" sz="2400" dirty="0" err="1">
                <a:solidFill>
                  <a:srgbClr val="4C4C4C"/>
                </a:solidFill>
                <a:latin typeface="+mn-lt"/>
              </a:rPr>
              <a:t>kích</a:t>
            </a:r>
            <a:r>
              <a:rPr lang="en-US" sz="2400" dirty="0">
                <a:solidFill>
                  <a:srgbClr val="4C4C4C"/>
                </a:solidFill>
                <a:latin typeface="+mn-lt"/>
              </a:rPr>
              <a:t> </a:t>
            </a:r>
            <a:r>
              <a:rPr lang="en-US" sz="2400" dirty="0" err="1">
                <a:solidFill>
                  <a:srgbClr val="4C4C4C"/>
                </a:solidFill>
                <a:latin typeface="+mn-lt"/>
              </a:rPr>
              <a:t>cơ</a:t>
            </a:r>
            <a:r>
              <a:rPr lang="en-US" sz="2400" dirty="0">
                <a:solidFill>
                  <a:srgbClr val="4C4C4C"/>
                </a:solidFill>
                <a:latin typeface="+mn-lt"/>
              </a:rPr>
              <a:t>̃ 2T </a:t>
            </a:r>
            <a:r>
              <a:rPr lang="en-US" sz="2400" dirty="0" err="1">
                <a:solidFill>
                  <a:srgbClr val="4C4C4C"/>
                </a:solidFill>
                <a:latin typeface="+mn-lt"/>
              </a:rPr>
              <a:t>đến</a:t>
            </a:r>
            <a:r>
              <a:rPr lang="en-US" sz="2400" dirty="0">
                <a:solidFill>
                  <a:srgbClr val="4C4C4C"/>
                </a:solidFill>
                <a:latin typeface="+mn-lt"/>
              </a:rPr>
              <a:t> 16) </a:t>
            </a:r>
          </a:p>
          <a:p>
            <a:pPr marL="800100" lvl="1" indent="-342900">
              <a:buFont typeface="Wingdings" panose="05000000000000000000" pitchFamily="2" charset="2"/>
              <a:buChar char="Ø"/>
            </a:pPr>
            <a:r>
              <a:rPr lang="en-US" dirty="0" err="1">
                <a:solidFill>
                  <a:srgbClr val="1A2857"/>
                </a:solidFill>
                <a:latin typeface="+mn-lt"/>
              </a:rPr>
              <a:t>Được</a:t>
            </a:r>
            <a:r>
              <a:rPr lang="en-US" dirty="0">
                <a:solidFill>
                  <a:srgbClr val="1A2857"/>
                </a:solidFill>
                <a:latin typeface="+mn-lt"/>
              </a:rPr>
              <a:t> </a:t>
            </a:r>
            <a:r>
              <a:rPr lang="en-US" dirty="0" err="1">
                <a:solidFill>
                  <a:srgbClr val="1A2857"/>
                </a:solidFill>
                <a:latin typeface="+mn-lt"/>
              </a:rPr>
              <a:t>phép</a:t>
            </a:r>
            <a:r>
              <a:rPr lang="en-US" dirty="0">
                <a:solidFill>
                  <a:srgbClr val="1A2857"/>
                </a:solidFill>
                <a:latin typeface="+mn-lt"/>
              </a:rPr>
              <a:t>, </a:t>
            </a:r>
            <a:r>
              <a:rPr lang="en-US" dirty="0" err="1">
                <a:solidFill>
                  <a:srgbClr val="1A2857"/>
                </a:solidFill>
                <a:latin typeface="+mn-lt"/>
              </a:rPr>
              <a:t>nhưng</a:t>
            </a:r>
            <a:r>
              <a:rPr lang="en-US" dirty="0">
                <a:solidFill>
                  <a:srgbClr val="1A2857"/>
                </a:solidFill>
                <a:latin typeface="+mn-lt"/>
              </a:rPr>
              <a:t> </a:t>
            </a:r>
            <a:r>
              <a:rPr lang="en-US" dirty="0" err="1">
                <a:solidFill>
                  <a:srgbClr val="1A2857"/>
                </a:solidFill>
                <a:latin typeface="+mn-lt"/>
              </a:rPr>
              <a:t>phải</a:t>
            </a:r>
            <a:r>
              <a:rPr lang="en-US" dirty="0">
                <a:solidFill>
                  <a:srgbClr val="1A2857"/>
                </a:solidFill>
                <a:latin typeface="+mn-lt"/>
              </a:rPr>
              <a:t> </a:t>
            </a:r>
            <a:r>
              <a:rPr lang="en-US" dirty="0" err="1">
                <a:solidFill>
                  <a:srgbClr val="1A2857"/>
                </a:solidFill>
                <a:latin typeface="+mn-lt"/>
              </a:rPr>
              <a:t>đáp</a:t>
            </a:r>
            <a:r>
              <a:rPr lang="en-US" dirty="0">
                <a:solidFill>
                  <a:srgbClr val="1A2857"/>
                </a:solidFill>
                <a:latin typeface="+mn-lt"/>
              </a:rPr>
              <a:t> </a:t>
            </a:r>
            <a:r>
              <a:rPr lang="en-US" dirty="0" err="1">
                <a:solidFill>
                  <a:srgbClr val="1A2857"/>
                </a:solidFill>
                <a:latin typeface="+mn-lt"/>
              </a:rPr>
              <a:t>ứng</a:t>
            </a:r>
            <a:r>
              <a:rPr lang="en-US" dirty="0">
                <a:solidFill>
                  <a:srgbClr val="1A2857"/>
                </a:solidFill>
                <a:latin typeface="+mn-lt"/>
              </a:rPr>
              <a:t> </a:t>
            </a:r>
            <a:r>
              <a:rPr lang="en-US" dirty="0" err="1">
                <a:solidFill>
                  <a:srgbClr val="1A2857"/>
                </a:solidFill>
                <a:latin typeface="+mn-lt"/>
              </a:rPr>
              <a:t>một</a:t>
            </a:r>
            <a:r>
              <a:rPr lang="en-US" dirty="0">
                <a:solidFill>
                  <a:srgbClr val="1A2857"/>
                </a:solidFill>
                <a:latin typeface="+mn-lt"/>
              </a:rPr>
              <a:t> </a:t>
            </a:r>
            <a:r>
              <a:rPr lang="en-US" dirty="0" err="1">
                <a:solidFill>
                  <a:srgbClr val="1A2857"/>
                </a:solidFill>
                <a:latin typeface="+mn-lt"/>
              </a:rPr>
              <a:t>sô</a:t>
            </a:r>
            <a:r>
              <a:rPr lang="en-US" dirty="0">
                <a:solidFill>
                  <a:srgbClr val="1A2857"/>
                </a:solidFill>
                <a:latin typeface="+mn-lt"/>
              </a:rPr>
              <a:t>́ </a:t>
            </a:r>
            <a:r>
              <a:rPr lang="en-US" dirty="0" err="1">
                <a:solidFill>
                  <a:srgbClr val="1A2857"/>
                </a:solidFill>
                <a:latin typeface="+mn-lt"/>
              </a:rPr>
              <a:t>yêu</a:t>
            </a:r>
            <a:r>
              <a:rPr lang="en-US" dirty="0">
                <a:solidFill>
                  <a:srgbClr val="1A2857"/>
                </a:solidFill>
                <a:latin typeface="+mn-lt"/>
              </a:rPr>
              <a:t> </a:t>
            </a:r>
            <a:r>
              <a:rPr lang="en-US" dirty="0" err="1">
                <a:solidFill>
                  <a:srgbClr val="1A2857"/>
                </a:solidFill>
                <a:latin typeface="+mn-lt"/>
              </a:rPr>
              <a:t>cầu</a:t>
            </a:r>
            <a:r>
              <a:rPr lang="en-US" dirty="0">
                <a:solidFill>
                  <a:srgbClr val="1A2857"/>
                </a:solidFill>
                <a:latin typeface="+mn-lt"/>
              </a:rPr>
              <a:t>:</a:t>
            </a:r>
          </a:p>
          <a:p>
            <a:pPr marL="1257300" lvl="2" indent="-342900">
              <a:buFont typeface="Arial" panose="020B0604020202020204" pitchFamily="34" charset="0"/>
              <a:buChar char="•"/>
            </a:pPr>
            <a:r>
              <a:rPr lang="vi-VN" sz="2400" dirty="0">
                <a:solidFill>
                  <a:srgbClr val="1A2857"/>
                </a:solidFill>
                <a:latin typeface="Calibri" panose="020F0502020204030204" pitchFamily="34" charset="0"/>
                <a:cs typeface="Calibri" panose="020F0502020204030204" pitchFamily="34" charset="0"/>
              </a:rPr>
              <a:t>Các dây rút này không được dài quá 3 inch từ lỗ dây rút khi quần áo được mở hết chiều rộng</a:t>
            </a:r>
            <a:r>
              <a:rPr lang="en-US" sz="2400" dirty="0">
                <a:solidFill>
                  <a:srgbClr val="1A2857"/>
                </a:solidFill>
                <a:latin typeface="+mn-lt"/>
              </a:rPr>
              <a:t>. </a:t>
            </a:r>
          </a:p>
          <a:p>
            <a:pPr marL="1257300" lvl="2" indent="-342900">
              <a:buFont typeface="Arial" panose="020B0604020202020204" pitchFamily="34" charset="0"/>
              <a:buChar char="•"/>
            </a:pPr>
            <a:r>
              <a:rPr lang="vi-VN" sz="2400" kern="1200" dirty="0">
                <a:solidFill>
                  <a:schemeClr val="tx1">
                    <a:lumMod val="75000"/>
                  </a:schemeClr>
                </a:solidFill>
                <a:effectLst/>
                <a:latin typeface="Calibri" panose="020F0502020204030204" pitchFamily="34" charset="0"/>
                <a:ea typeface="SimSun" panose="02010600030101010101" pitchFamily="2" charset="-122"/>
                <a:cs typeface="Calibri" panose="020F0502020204030204" pitchFamily="34" charset="0"/>
              </a:rPr>
              <a:t>Các dây rút liên tục phải được giữ chặt trong rãnh để chúng không thể bị kéo ra khỏi quần áo</a:t>
            </a:r>
            <a:r>
              <a:rPr lang="en-US" sz="2400" dirty="0">
                <a:solidFill>
                  <a:schemeClr val="tx1">
                    <a:lumMod val="75000"/>
                  </a:schemeClr>
                </a:solidFill>
                <a:latin typeface="Calibri" panose="020F0502020204030204" pitchFamily="34" charset="0"/>
                <a:cs typeface="Calibri" panose="020F0502020204030204" pitchFamily="34" charset="0"/>
              </a:rPr>
              <a:t>.</a:t>
            </a:r>
          </a:p>
          <a:p>
            <a:pPr marL="1257300" lvl="2" indent="-342900">
              <a:buFont typeface="Arial" panose="020B0604020202020204" pitchFamily="34" charset="0"/>
              <a:buChar char="•"/>
            </a:pPr>
            <a:r>
              <a:rPr lang="vi-VN" sz="2400" kern="1200" dirty="0">
                <a:solidFill>
                  <a:schemeClr val="tx1">
                    <a:lumMod val="75000"/>
                  </a:schemeClr>
                </a:solidFill>
                <a:effectLst/>
                <a:latin typeface="Calibri" panose="020F0502020204030204" pitchFamily="34" charset="0"/>
                <a:ea typeface="SimSun" panose="02010600030101010101" pitchFamily="2" charset="-122"/>
                <a:cs typeface="Times New Roman" panose="02020603050405020304" pitchFamily="18" charset="0"/>
              </a:rPr>
              <a:t>Bất kỳ phần đính kèm nào trên đầu dây rút, chẳng hạn như khóa dây, nút thắt hoặc nút bật tắt, đều bị cấm</a:t>
            </a:r>
            <a:r>
              <a:rPr lang="en-US" sz="2400" dirty="0">
                <a:solidFill>
                  <a:schemeClr val="tx1">
                    <a:lumMod val="75000"/>
                  </a:schemeClr>
                </a:solidFill>
                <a:latin typeface="+mn-lt"/>
              </a:rPr>
              <a:t> (</a:t>
            </a:r>
            <a:r>
              <a:rPr lang="en-US" sz="2400" dirty="0" err="1">
                <a:solidFill>
                  <a:srgbClr val="1A2857"/>
                </a:solidFill>
                <a:latin typeface="+mn-lt"/>
              </a:rPr>
              <a:t>ngay</a:t>
            </a:r>
            <a:r>
              <a:rPr lang="en-US" sz="2400" dirty="0">
                <a:solidFill>
                  <a:srgbClr val="1A2857"/>
                </a:solidFill>
                <a:latin typeface="+mn-lt"/>
              </a:rPr>
              <a:t> cả </a:t>
            </a:r>
            <a:r>
              <a:rPr lang="en-US" sz="2400" dirty="0" err="1">
                <a:solidFill>
                  <a:srgbClr val="1A2857"/>
                </a:solidFill>
                <a:latin typeface="+mn-lt"/>
              </a:rPr>
              <a:t>với</a:t>
            </a:r>
            <a:r>
              <a:rPr lang="en-US" sz="2400" dirty="0">
                <a:solidFill>
                  <a:srgbClr val="1A2857"/>
                </a:solidFill>
                <a:latin typeface="+mn-lt"/>
              </a:rPr>
              <a:t> </a:t>
            </a:r>
            <a:r>
              <a:rPr lang="en-US" sz="2400" dirty="0" err="1">
                <a:solidFill>
                  <a:srgbClr val="1A2857"/>
                </a:solidFill>
                <a:latin typeface="+mn-lt"/>
              </a:rPr>
              <a:t>dây</a:t>
            </a:r>
            <a:r>
              <a:rPr lang="en-US" sz="2400" dirty="0">
                <a:solidFill>
                  <a:srgbClr val="1A2857"/>
                </a:solidFill>
                <a:latin typeface="+mn-lt"/>
              </a:rPr>
              <a:t> </a:t>
            </a:r>
            <a:r>
              <a:rPr lang="en-US" sz="2400" dirty="0" err="1">
                <a:solidFill>
                  <a:srgbClr val="1A2857"/>
                </a:solidFill>
                <a:latin typeface="+mn-lt"/>
              </a:rPr>
              <a:t>rút</a:t>
            </a:r>
            <a:r>
              <a:rPr lang="en-US" sz="2400" dirty="0">
                <a:solidFill>
                  <a:srgbClr val="1A2857"/>
                </a:solidFill>
                <a:latin typeface="+mn-lt"/>
              </a:rPr>
              <a:t> </a:t>
            </a:r>
            <a:r>
              <a:rPr lang="en-US" sz="2400" dirty="0" err="1">
                <a:solidFill>
                  <a:srgbClr val="1A2857"/>
                </a:solidFill>
                <a:latin typeface="+mn-lt"/>
              </a:rPr>
              <a:t>thu</a:t>
            </a:r>
            <a:r>
              <a:rPr lang="en-US" sz="2400" dirty="0">
                <a:solidFill>
                  <a:srgbClr val="1A2857"/>
                </a:solidFill>
                <a:latin typeface="+mn-lt"/>
              </a:rPr>
              <a:t> </a:t>
            </a:r>
            <a:r>
              <a:rPr lang="en-US" sz="2400" dirty="0" err="1">
                <a:solidFill>
                  <a:srgbClr val="1A2857"/>
                </a:solidFill>
                <a:latin typeface="+mn-lt"/>
              </a:rPr>
              <a:t>vào</a:t>
            </a:r>
            <a:r>
              <a:rPr lang="en-US" sz="2400" dirty="0">
                <a:solidFill>
                  <a:srgbClr val="1A2857"/>
                </a:solidFill>
                <a:latin typeface="+mn-lt"/>
              </a:rPr>
              <a:t> </a:t>
            </a:r>
            <a:r>
              <a:rPr lang="en-US" sz="2400" dirty="0" err="1">
                <a:solidFill>
                  <a:srgbClr val="1A2857"/>
                </a:solidFill>
                <a:latin typeface="+mn-lt"/>
              </a:rPr>
              <a:t>hết</a:t>
            </a:r>
            <a:r>
              <a:rPr lang="en-US" sz="2400" dirty="0">
                <a:solidFill>
                  <a:srgbClr val="1A2857"/>
                </a:solidFill>
                <a:latin typeface="+mn-lt"/>
              </a:rPr>
              <a:t> </a:t>
            </a:r>
            <a:r>
              <a:rPr lang="en-US" sz="2400" dirty="0" err="1">
                <a:solidFill>
                  <a:srgbClr val="1A2857"/>
                </a:solidFill>
                <a:latin typeface="+mn-lt"/>
              </a:rPr>
              <a:t>được</a:t>
            </a:r>
            <a:r>
              <a:rPr lang="en-US" sz="2400" dirty="0">
                <a:solidFill>
                  <a:srgbClr val="1A2857"/>
                </a:solidFill>
                <a:latin typeface="+mn-lt"/>
              </a:rPr>
              <a:t>).</a:t>
            </a:r>
          </a:p>
        </p:txBody>
      </p:sp>
      <p:pic>
        <p:nvPicPr>
          <p:cNvPr id="4" name="final slide 22">
            <a:hlinkClick r:id="" action="ppaction://media"/>
            <a:extLst>
              <a:ext uri="{FF2B5EF4-FFF2-40B4-BE49-F238E27FC236}">
                <a16:creationId xmlns:a16="http://schemas.microsoft.com/office/drawing/2014/main" id="{9CE6C851-5E0D-09A9-DFD1-15E585B763D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827460379"/>
      </p:ext>
    </p:extLst>
  </p:cSld>
  <p:clrMapOvr>
    <a:masterClrMapping/>
  </p:clrMapOvr>
  <mc:AlternateContent xmlns:mc="http://schemas.openxmlformats.org/markup-compatibility/2006" xmlns:p14="http://schemas.microsoft.com/office/powerpoint/2010/main">
    <mc:Choice Requires="p14">
      <p:transition spd="slow" p14:dur="2000" advTm="58644"/>
    </mc:Choice>
    <mc:Fallback xmlns="">
      <p:transition spd="slow" advTm="586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6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5"/>
          <a:srcRect t="9" b="9"/>
          <a:stretch/>
        </p:blipFill>
        <p:spPr bwMode="auto">
          <a:xfrm>
            <a:off x="1752601" y="1093382"/>
            <a:ext cx="8697019" cy="4315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06399" y="240080"/>
            <a:ext cx="11465169" cy="947859"/>
          </a:xfrm>
        </p:spPr>
        <p:txBody>
          <a:bodyPr>
            <a:normAutofit/>
          </a:bodyPr>
          <a:lstStyle/>
          <a:p>
            <a:pPr algn="l"/>
            <a:r>
              <a:rPr lang="en-US" sz="3200" dirty="0" err="1"/>
              <a:t>Dây</a:t>
            </a:r>
            <a:r>
              <a:rPr lang="en-US" sz="3200" dirty="0"/>
              <a:t> </a:t>
            </a:r>
            <a:r>
              <a:rPr lang="en-US" sz="3200" dirty="0" err="1"/>
              <a:t>rút</a:t>
            </a:r>
            <a:endParaRPr lang="en-US" sz="3200" dirty="0"/>
          </a:p>
        </p:txBody>
      </p:sp>
      <p:sp>
        <p:nvSpPr>
          <p:cNvPr id="3" name="TextBox 2">
            <a:extLst>
              <a:ext uri="{FF2B5EF4-FFF2-40B4-BE49-F238E27FC236}">
                <a16:creationId xmlns:a16="http://schemas.microsoft.com/office/drawing/2014/main" id="{14384F58-60E0-F1A6-0C27-9FCB0900899B}"/>
              </a:ext>
            </a:extLst>
          </p:cNvPr>
          <p:cNvSpPr txBox="1"/>
          <p:nvPr/>
        </p:nvSpPr>
        <p:spPr>
          <a:xfrm>
            <a:off x="1740666" y="1174776"/>
            <a:ext cx="8013469" cy="584775"/>
          </a:xfrm>
          <a:prstGeom prst="rect">
            <a:avLst/>
          </a:prstGeom>
          <a:noFill/>
        </p:spPr>
        <p:txBody>
          <a:bodyPr wrap="square" rtlCol="0">
            <a:spAutoFit/>
          </a:bodyPr>
          <a:lstStyle/>
          <a:p>
            <a:r>
              <a:rPr lang="en-US" sz="1600" dirty="0">
                <a:solidFill>
                  <a:srgbClr val="2B2E30"/>
                </a:solidFill>
              </a:rPr>
              <a:t>Children’s Apparel Network </a:t>
            </a:r>
            <a:r>
              <a:rPr lang="en-US" sz="1600" dirty="0" err="1">
                <a:solidFill>
                  <a:srgbClr val="2B2E30"/>
                </a:solidFill>
              </a:rPr>
              <a:t>thu</a:t>
            </a:r>
            <a:r>
              <a:rPr lang="en-US" sz="1600" dirty="0">
                <a:solidFill>
                  <a:srgbClr val="2B2E30"/>
                </a:solidFill>
              </a:rPr>
              <a:t> </a:t>
            </a:r>
            <a:r>
              <a:rPr lang="en-US" sz="1600" dirty="0" err="1">
                <a:solidFill>
                  <a:srgbClr val="2B2E30"/>
                </a:solidFill>
              </a:rPr>
              <a:t>hồi</a:t>
            </a:r>
            <a:r>
              <a:rPr lang="en-US" sz="1600" dirty="0">
                <a:solidFill>
                  <a:srgbClr val="2B2E30"/>
                </a:solidFill>
              </a:rPr>
              <a:t> </a:t>
            </a:r>
            <a:r>
              <a:rPr lang="en-US" sz="1600" dirty="0" err="1">
                <a:solidFill>
                  <a:srgbClr val="2B2E30"/>
                </a:solidFill>
              </a:rPr>
              <a:t>bô</a:t>
            </a:r>
            <a:r>
              <a:rPr lang="en-US" sz="1600" dirty="0">
                <a:solidFill>
                  <a:srgbClr val="2B2E30"/>
                </a:solidFill>
              </a:rPr>
              <a:t>̣ </a:t>
            </a:r>
            <a:r>
              <a:rPr lang="en-US" sz="1600" dirty="0" err="1">
                <a:solidFill>
                  <a:srgbClr val="2B2E30"/>
                </a:solidFill>
              </a:rPr>
              <a:t>quần</a:t>
            </a:r>
            <a:r>
              <a:rPr lang="en-US" sz="1600" dirty="0">
                <a:solidFill>
                  <a:srgbClr val="2B2E30"/>
                </a:solidFill>
              </a:rPr>
              <a:t> </a:t>
            </a:r>
            <a:r>
              <a:rPr lang="en-US" sz="1600" dirty="0" err="1">
                <a:solidFill>
                  <a:srgbClr val="2B2E30"/>
                </a:solidFill>
              </a:rPr>
              <a:t>áo</a:t>
            </a:r>
            <a:r>
              <a:rPr lang="en-US" sz="1600" dirty="0">
                <a:solidFill>
                  <a:srgbClr val="2B2E30"/>
                </a:solidFill>
              </a:rPr>
              <a:t> </a:t>
            </a:r>
            <a:r>
              <a:rPr lang="en-US" sz="1600" dirty="0" err="1">
                <a:solidFill>
                  <a:srgbClr val="2B2E30"/>
                </a:solidFill>
              </a:rPr>
              <a:t>dành</a:t>
            </a:r>
            <a:r>
              <a:rPr lang="en-US" sz="1600" dirty="0">
                <a:solidFill>
                  <a:srgbClr val="2B2E30"/>
                </a:solidFill>
              </a:rPr>
              <a:t> </a:t>
            </a:r>
            <a:r>
              <a:rPr lang="en-US" sz="1600" dirty="0" err="1">
                <a:solidFill>
                  <a:srgbClr val="2B2E30"/>
                </a:solidFill>
              </a:rPr>
              <a:t>cho</a:t>
            </a:r>
            <a:r>
              <a:rPr lang="en-US" sz="1600" dirty="0">
                <a:solidFill>
                  <a:srgbClr val="2B2E30"/>
                </a:solidFill>
              </a:rPr>
              <a:t> </a:t>
            </a:r>
            <a:r>
              <a:rPr lang="en-US" sz="1600" dirty="0" err="1">
                <a:solidFill>
                  <a:srgbClr val="2B2E30"/>
                </a:solidFill>
              </a:rPr>
              <a:t>trẻ</a:t>
            </a:r>
            <a:r>
              <a:rPr lang="en-US" sz="1600" dirty="0">
                <a:solidFill>
                  <a:srgbClr val="2B2E30"/>
                </a:solidFill>
              </a:rPr>
              <a:t> </a:t>
            </a:r>
            <a:r>
              <a:rPr lang="en-US" sz="1600" dirty="0" err="1">
                <a:solidFill>
                  <a:srgbClr val="2B2E30"/>
                </a:solidFill>
              </a:rPr>
              <a:t>emm</a:t>
            </a:r>
            <a:r>
              <a:rPr lang="en-US" sz="1600" dirty="0">
                <a:solidFill>
                  <a:srgbClr val="2B2E30"/>
                </a:solidFill>
              </a:rPr>
              <a:t> </a:t>
            </a:r>
            <a:r>
              <a:rPr lang="en-US" sz="1600" dirty="0" err="1">
                <a:solidFill>
                  <a:srgbClr val="2B2E30"/>
                </a:solidFill>
              </a:rPr>
              <a:t>gái</a:t>
            </a:r>
            <a:r>
              <a:rPr lang="en-US" sz="1600" dirty="0">
                <a:solidFill>
                  <a:srgbClr val="2B2E30"/>
                </a:solidFill>
              </a:rPr>
              <a:t>; </a:t>
            </a:r>
            <a:r>
              <a:rPr lang="en-US" sz="1600" dirty="0" err="1">
                <a:solidFill>
                  <a:srgbClr val="2B2E30"/>
                </a:solidFill>
              </a:rPr>
              <a:t>nịt</a:t>
            </a:r>
            <a:r>
              <a:rPr lang="en-US" sz="1600" dirty="0">
                <a:solidFill>
                  <a:srgbClr val="2B2E30"/>
                </a:solidFill>
              </a:rPr>
              <a:t> </a:t>
            </a:r>
            <a:r>
              <a:rPr lang="en-US" sz="1600" dirty="0" err="1">
                <a:solidFill>
                  <a:srgbClr val="2B2E30"/>
                </a:solidFill>
              </a:rPr>
              <a:t>lưng</a:t>
            </a:r>
            <a:r>
              <a:rPr lang="en-US" sz="1600" dirty="0">
                <a:solidFill>
                  <a:srgbClr val="2B2E30"/>
                </a:solidFill>
              </a:rPr>
              <a:t> </a:t>
            </a:r>
            <a:r>
              <a:rPr lang="en-US" sz="1600" dirty="0" err="1">
                <a:solidFill>
                  <a:srgbClr val="2B2E30"/>
                </a:solidFill>
              </a:rPr>
              <a:t>đặt</a:t>
            </a:r>
            <a:r>
              <a:rPr lang="en-US" sz="1600" dirty="0">
                <a:solidFill>
                  <a:srgbClr val="2B2E30"/>
                </a:solidFill>
              </a:rPr>
              <a:t> </a:t>
            </a:r>
            <a:r>
              <a:rPr lang="en-US" sz="1600" dirty="0" err="1">
                <a:solidFill>
                  <a:srgbClr val="2B2E30"/>
                </a:solidFill>
              </a:rPr>
              <a:t>ra</a:t>
            </a:r>
            <a:r>
              <a:rPr lang="en-US" sz="1600" dirty="0">
                <a:solidFill>
                  <a:srgbClr val="2B2E30"/>
                </a:solidFill>
              </a:rPr>
              <a:t> </a:t>
            </a:r>
            <a:r>
              <a:rPr lang="en-US" sz="1600" dirty="0" err="1">
                <a:solidFill>
                  <a:srgbClr val="2B2E30"/>
                </a:solidFill>
              </a:rPr>
              <a:t>rủi</a:t>
            </a:r>
            <a:r>
              <a:rPr lang="en-US" sz="1600" dirty="0">
                <a:solidFill>
                  <a:srgbClr val="2B2E30"/>
                </a:solidFill>
              </a:rPr>
              <a:t> </a:t>
            </a:r>
            <a:r>
              <a:rPr lang="en-US" sz="1600" dirty="0" err="1">
                <a:solidFill>
                  <a:srgbClr val="2B2E30"/>
                </a:solidFill>
              </a:rPr>
              <a:t>ro</a:t>
            </a:r>
            <a:r>
              <a:rPr lang="en-US" sz="1600" dirty="0">
                <a:solidFill>
                  <a:srgbClr val="2B2E30"/>
                </a:solidFill>
              </a:rPr>
              <a:t> bị </a:t>
            </a:r>
            <a:r>
              <a:rPr lang="en-US" sz="1600" dirty="0" err="1">
                <a:solidFill>
                  <a:srgbClr val="2B2E30"/>
                </a:solidFill>
              </a:rPr>
              <a:t>vướng</a:t>
            </a:r>
            <a:endParaRPr lang="en-US" sz="1600" dirty="0">
              <a:solidFill>
                <a:srgbClr val="2B2E30"/>
              </a:solidFill>
            </a:endParaRPr>
          </a:p>
        </p:txBody>
      </p:sp>
      <p:sp>
        <p:nvSpPr>
          <p:cNvPr id="4" name="TextBox 3">
            <a:extLst>
              <a:ext uri="{FF2B5EF4-FFF2-40B4-BE49-F238E27FC236}">
                <a16:creationId xmlns:a16="http://schemas.microsoft.com/office/drawing/2014/main" id="{5C0F97DD-8AC3-5E1E-46BF-ACD79AB31A68}"/>
              </a:ext>
            </a:extLst>
          </p:cNvPr>
          <p:cNvSpPr txBox="1"/>
          <p:nvPr/>
        </p:nvSpPr>
        <p:spPr>
          <a:xfrm>
            <a:off x="6172883" y="2161177"/>
            <a:ext cx="2234880" cy="338554"/>
          </a:xfrm>
          <a:prstGeom prst="rect">
            <a:avLst/>
          </a:prstGeom>
          <a:noFill/>
        </p:spPr>
        <p:txBody>
          <a:bodyPr wrap="square" rtlCol="0">
            <a:spAutoFit/>
          </a:bodyPr>
          <a:lstStyle/>
          <a:p>
            <a:r>
              <a:rPr lang="en-US" sz="800" b="1">
                <a:solidFill>
                  <a:srgbClr val="000000"/>
                </a:solidFill>
              </a:rPr>
              <a:t>Tên sản phẩm:</a:t>
            </a:r>
          </a:p>
          <a:p>
            <a:r>
              <a:rPr lang="en-US" sz="800">
                <a:solidFill>
                  <a:srgbClr val="000000"/>
                </a:solidFill>
              </a:rPr>
              <a:t>Bộ quần áo ba món nữ</a:t>
            </a:r>
          </a:p>
        </p:txBody>
      </p:sp>
      <p:sp>
        <p:nvSpPr>
          <p:cNvPr id="5" name="TextBox 4">
            <a:extLst>
              <a:ext uri="{FF2B5EF4-FFF2-40B4-BE49-F238E27FC236}">
                <a16:creationId xmlns:a16="http://schemas.microsoft.com/office/drawing/2014/main" id="{DA6D05B0-EAAB-9DC4-3050-9814BAC2C4B5}"/>
              </a:ext>
            </a:extLst>
          </p:cNvPr>
          <p:cNvSpPr txBox="1"/>
          <p:nvPr/>
        </p:nvSpPr>
        <p:spPr>
          <a:xfrm>
            <a:off x="6172883" y="2551441"/>
            <a:ext cx="4011287" cy="1323439"/>
          </a:xfrm>
          <a:prstGeom prst="rect">
            <a:avLst/>
          </a:prstGeom>
          <a:noFill/>
        </p:spPr>
        <p:txBody>
          <a:bodyPr wrap="square" rtlCol="0">
            <a:spAutoFit/>
          </a:bodyPr>
          <a:lstStyle/>
          <a:p>
            <a:r>
              <a:rPr lang="en-US" sz="800" b="1" dirty="0" err="1">
                <a:solidFill>
                  <a:srgbClr val="000000"/>
                </a:solidFill>
              </a:rPr>
              <a:t>Mối</a:t>
            </a:r>
            <a:r>
              <a:rPr lang="en-US" sz="800" b="1" dirty="0">
                <a:solidFill>
                  <a:srgbClr val="000000"/>
                </a:solidFill>
              </a:rPr>
              <a:t> </a:t>
            </a:r>
            <a:r>
              <a:rPr lang="en-US" sz="800" b="1" dirty="0" err="1">
                <a:solidFill>
                  <a:srgbClr val="000000"/>
                </a:solidFill>
              </a:rPr>
              <a:t>nguy</a:t>
            </a:r>
            <a:r>
              <a:rPr lang="en-US" sz="800" b="1" dirty="0">
                <a:solidFill>
                  <a:srgbClr val="000000"/>
                </a:solidFill>
              </a:rPr>
              <a:t>:</a:t>
            </a:r>
          </a:p>
          <a:p>
            <a:r>
              <a:rPr lang="en-US" sz="800" dirty="0" err="1">
                <a:solidFill>
                  <a:srgbClr val="000000"/>
                </a:solidFill>
              </a:rPr>
              <a:t>Áo</a:t>
            </a:r>
            <a:r>
              <a:rPr lang="en-US" sz="800" dirty="0">
                <a:solidFill>
                  <a:srgbClr val="000000"/>
                </a:solidFill>
              </a:rPr>
              <a:t> vest </a:t>
            </a:r>
            <a:r>
              <a:rPr lang="en-US" sz="800" dirty="0" err="1">
                <a:solidFill>
                  <a:srgbClr val="000000"/>
                </a:solidFill>
              </a:rPr>
              <a:t>bán</a:t>
            </a:r>
            <a:r>
              <a:rPr lang="en-US" sz="800" dirty="0">
                <a:solidFill>
                  <a:srgbClr val="000000"/>
                </a:solidFill>
              </a:rPr>
              <a:t> </a:t>
            </a:r>
            <a:r>
              <a:rPr lang="en-US" sz="800" dirty="0" err="1">
                <a:solidFill>
                  <a:srgbClr val="000000"/>
                </a:solidFill>
              </a:rPr>
              <a:t>cùng</a:t>
            </a:r>
            <a:r>
              <a:rPr lang="en-US" sz="800" dirty="0">
                <a:solidFill>
                  <a:srgbClr val="000000"/>
                </a:solidFill>
              </a:rPr>
              <a:t> </a:t>
            </a:r>
            <a:r>
              <a:rPr lang="en-US" sz="800" dirty="0" err="1">
                <a:solidFill>
                  <a:srgbClr val="000000"/>
                </a:solidFill>
              </a:rPr>
              <a:t>bô</a:t>
            </a:r>
            <a:r>
              <a:rPr lang="en-US" sz="800" dirty="0">
                <a:solidFill>
                  <a:srgbClr val="000000"/>
                </a:solidFill>
              </a:rPr>
              <a:t>̣ </a:t>
            </a:r>
            <a:r>
              <a:rPr lang="en-US" sz="800" dirty="0" err="1">
                <a:solidFill>
                  <a:srgbClr val="000000"/>
                </a:solidFill>
              </a:rPr>
              <a:t>này</a:t>
            </a:r>
            <a:r>
              <a:rPr lang="en-US" sz="800" dirty="0">
                <a:solidFill>
                  <a:srgbClr val="000000"/>
                </a:solidFill>
              </a:rPr>
              <a:t> có </a:t>
            </a:r>
            <a:r>
              <a:rPr lang="en-US" sz="800" dirty="0" err="1">
                <a:solidFill>
                  <a:srgbClr val="000000"/>
                </a:solidFill>
              </a:rPr>
              <a:t>một</a:t>
            </a:r>
            <a:r>
              <a:rPr lang="en-US" sz="800" dirty="0">
                <a:solidFill>
                  <a:srgbClr val="000000"/>
                </a:solidFill>
              </a:rPr>
              <a:t> </a:t>
            </a:r>
            <a:r>
              <a:rPr lang="en-US" sz="800" dirty="0" err="1">
                <a:solidFill>
                  <a:srgbClr val="000000"/>
                </a:solidFill>
              </a:rPr>
              <a:t>nửa</a:t>
            </a:r>
            <a:r>
              <a:rPr lang="en-US" sz="800" dirty="0">
                <a:solidFill>
                  <a:srgbClr val="000000"/>
                </a:solidFill>
              </a:rPr>
              <a:t> </a:t>
            </a:r>
            <a:r>
              <a:rPr lang="en-US" sz="800" dirty="0" err="1">
                <a:solidFill>
                  <a:srgbClr val="000000"/>
                </a:solidFill>
              </a:rPr>
              <a:t>cái</a:t>
            </a:r>
            <a:r>
              <a:rPr lang="en-US" sz="800" dirty="0">
                <a:solidFill>
                  <a:srgbClr val="000000"/>
                </a:solidFill>
              </a:rPr>
              <a:t> </a:t>
            </a:r>
            <a:r>
              <a:rPr lang="en-US" sz="800" dirty="0" err="1">
                <a:solidFill>
                  <a:srgbClr val="000000"/>
                </a:solidFill>
              </a:rPr>
              <a:t>nịt</a:t>
            </a:r>
            <a:r>
              <a:rPr lang="en-US" sz="800" dirty="0">
                <a:solidFill>
                  <a:srgbClr val="000000"/>
                </a:solidFill>
              </a:rPr>
              <a:t> </a:t>
            </a:r>
            <a:r>
              <a:rPr lang="en-US" sz="800" dirty="0" err="1">
                <a:solidFill>
                  <a:srgbClr val="000000"/>
                </a:solidFill>
              </a:rPr>
              <a:t>gia</a:t>
            </a:r>
            <a:r>
              <a:rPr lang="en-US" sz="800" dirty="0">
                <a:solidFill>
                  <a:srgbClr val="000000"/>
                </a:solidFill>
              </a:rPr>
              <a:t>̉ </a:t>
            </a:r>
            <a:r>
              <a:rPr lang="en-US" sz="800" dirty="0" err="1">
                <a:solidFill>
                  <a:srgbClr val="000000"/>
                </a:solidFill>
              </a:rPr>
              <a:t>khâu</a:t>
            </a:r>
            <a:r>
              <a:rPr lang="en-US" sz="800" dirty="0">
                <a:solidFill>
                  <a:srgbClr val="000000"/>
                </a:solidFill>
              </a:rPr>
              <a:t> </a:t>
            </a:r>
            <a:r>
              <a:rPr lang="en-US" sz="800" dirty="0" err="1">
                <a:solidFill>
                  <a:srgbClr val="000000"/>
                </a:solidFill>
              </a:rPr>
              <a:t>vào</a:t>
            </a:r>
            <a:r>
              <a:rPr lang="en-US" sz="800" dirty="0">
                <a:solidFill>
                  <a:srgbClr val="000000"/>
                </a:solidFill>
              </a:rPr>
              <a:t> </a:t>
            </a:r>
            <a:r>
              <a:rPr lang="en-US" sz="800" dirty="0" err="1">
                <a:solidFill>
                  <a:srgbClr val="000000"/>
                </a:solidFill>
              </a:rPr>
              <a:t>đường</a:t>
            </a:r>
            <a:r>
              <a:rPr lang="en-US" sz="800" dirty="0">
                <a:solidFill>
                  <a:srgbClr val="000000"/>
                </a:solidFill>
              </a:rPr>
              <a:t> may </a:t>
            </a:r>
            <a:r>
              <a:rPr lang="en-US" sz="800" dirty="0" err="1">
                <a:solidFill>
                  <a:srgbClr val="000000"/>
                </a:solidFill>
              </a:rPr>
              <a:t>bên</a:t>
            </a:r>
            <a:r>
              <a:rPr lang="en-US" sz="800" dirty="0">
                <a:solidFill>
                  <a:srgbClr val="000000"/>
                </a:solidFill>
              </a:rPr>
              <a:t> </a:t>
            </a:r>
            <a:r>
              <a:rPr lang="en-US" sz="800" dirty="0" err="1">
                <a:solidFill>
                  <a:srgbClr val="000000"/>
                </a:solidFill>
              </a:rPr>
              <a:t>hông</a:t>
            </a:r>
            <a:r>
              <a:rPr lang="en-US" sz="800" dirty="0">
                <a:solidFill>
                  <a:srgbClr val="000000"/>
                </a:solidFill>
              </a:rPr>
              <a:t> có </a:t>
            </a:r>
            <a:r>
              <a:rPr lang="en-US" sz="800" dirty="0" err="1">
                <a:solidFill>
                  <a:srgbClr val="000000"/>
                </a:solidFill>
              </a:rPr>
              <a:t>móc</a:t>
            </a:r>
            <a:r>
              <a:rPr lang="en-US" sz="800" dirty="0">
                <a:solidFill>
                  <a:srgbClr val="000000"/>
                </a:solidFill>
              </a:rPr>
              <a:t> </a:t>
            </a:r>
            <a:r>
              <a:rPr lang="en-US" sz="800" dirty="0" err="1">
                <a:solidFill>
                  <a:srgbClr val="000000"/>
                </a:solidFill>
              </a:rPr>
              <a:t>va</a:t>
            </a:r>
            <a:r>
              <a:rPr lang="en-US" sz="800" dirty="0">
                <a:solidFill>
                  <a:srgbClr val="000000"/>
                </a:solidFill>
              </a:rPr>
              <a:t>̀ </a:t>
            </a:r>
            <a:r>
              <a:rPr lang="en-US" sz="800" dirty="0" err="1">
                <a:solidFill>
                  <a:srgbClr val="000000"/>
                </a:solidFill>
              </a:rPr>
              <a:t>khóa</a:t>
            </a:r>
            <a:r>
              <a:rPr lang="en-US" sz="800" dirty="0">
                <a:solidFill>
                  <a:srgbClr val="000000"/>
                </a:solidFill>
              </a:rPr>
              <a:t> ở </a:t>
            </a:r>
            <a:r>
              <a:rPr lang="en-US" sz="800" dirty="0" err="1">
                <a:solidFill>
                  <a:srgbClr val="000000"/>
                </a:solidFill>
              </a:rPr>
              <a:t>thắt</a:t>
            </a:r>
            <a:r>
              <a:rPr lang="en-US" sz="800" dirty="0">
                <a:solidFill>
                  <a:srgbClr val="000000"/>
                </a:solidFill>
              </a:rPr>
              <a:t> </a:t>
            </a:r>
            <a:r>
              <a:rPr lang="en-US" sz="800" dirty="0" err="1">
                <a:solidFill>
                  <a:srgbClr val="000000"/>
                </a:solidFill>
              </a:rPr>
              <a:t>lưng</a:t>
            </a:r>
            <a:r>
              <a:rPr lang="en-US" sz="800" dirty="0">
                <a:solidFill>
                  <a:srgbClr val="000000"/>
                </a:solidFill>
              </a:rPr>
              <a:t> có </a:t>
            </a:r>
            <a:r>
              <a:rPr lang="en-US" sz="800" dirty="0" err="1">
                <a:solidFill>
                  <a:srgbClr val="000000"/>
                </a:solidFill>
              </a:rPr>
              <a:t>thê</a:t>
            </a:r>
            <a:r>
              <a:rPr lang="en-US" sz="800" dirty="0">
                <a:solidFill>
                  <a:srgbClr val="000000"/>
                </a:solidFill>
              </a:rPr>
              <a:t>̉ bị </a:t>
            </a:r>
            <a:r>
              <a:rPr lang="en-US" sz="800" dirty="0" err="1">
                <a:solidFill>
                  <a:srgbClr val="000000"/>
                </a:solidFill>
              </a:rPr>
              <a:t>vướng</a:t>
            </a:r>
            <a:r>
              <a:rPr lang="en-US" sz="800" dirty="0">
                <a:solidFill>
                  <a:srgbClr val="000000"/>
                </a:solidFill>
              </a:rPr>
              <a:t> hay </a:t>
            </a:r>
            <a:r>
              <a:rPr lang="en-US" sz="800" dirty="0" err="1">
                <a:solidFill>
                  <a:srgbClr val="000000"/>
                </a:solidFill>
              </a:rPr>
              <a:t>mắc</a:t>
            </a:r>
            <a:r>
              <a:rPr lang="en-US" sz="800" dirty="0">
                <a:solidFill>
                  <a:srgbClr val="000000"/>
                </a:solidFill>
              </a:rPr>
              <a:t> </a:t>
            </a:r>
            <a:r>
              <a:rPr lang="en-US" sz="800" dirty="0" err="1">
                <a:solidFill>
                  <a:srgbClr val="000000"/>
                </a:solidFill>
              </a:rPr>
              <a:t>kẹt</a:t>
            </a:r>
            <a:r>
              <a:rPr lang="en-US" sz="800" dirty="0">
                <a:solidFill>
                  <a:srgbClr val="000000"/>
                </a:solidFill>
              </a:rPr>
              <a:t> ở </a:t>
            </a:r>
            <a:r>
              <a:rPr lang="en-US" sz="800" dirty="0" err="1">
                <a:solidFill>
                  <a:srgbClr val="000000"/>
                </a:solidFill>
              </a:rPr>
              <a:t>những</a:t>
            </a:r>
            <a:r>
              <a:rPr lang="en-US" sz="800" dirty="0">
                <a:solidFill>
                  <a:srgbClr val="000000"/>
                </a:solidFill>
              </a:rPr>
              <a:t> </a:t>
            </a:r>
            <a:r>
              <a:rPr lang="en-US" sz="800" dirty="0" err="1">
                <a:solidFill>
                  <a:srgbClr val="000000"/>
                </a:solidFill>
              </a:rPr>
              <a:t>không</a:t>
            </a:r>
            <a:r>
              <a:rPr lang="en-US" sz="800" dirty="0">
                <a:solidFill>
                  <a:srgbClr val="000000"/>
                </a:solidFill>
              </a:rPr>
              <a:t> </a:t>
            </a:r>
            <a:r>
              <a:rPr lang="en-US" sz="800" dirty="0" err="1">
                <a:solidFill>
                  <a:srgbClr val="000000"/>
                </a:solidFill>
              </a:rPr>
              <a:t>gian</a:t>
            </a:r>
            <a:r>
              <a:rPr lang="en-US" sz="800" dirty="0">
                <a:solidFill>
                  <a:srgbClr val="000000"/>
                </a:solidFill>
              </a:rPr>
              <a:t> </a:t>
            </a:r>
            <a:r>
              <a:rPr lang="en-US" sz="800" dirty="0" err="1">
                <a:solidFill>
                  <a:srgbClr val="000000"/>
                </a:solidFill>
              </a:rPr>
              <a:t>nho</a:t>
            </a:r>
            <a:r>
              <a:rPr lang="en-US" sz="800" dirty="0">
                <a:solidFill>
                  <a:srgbClr val="000000"/>
                </a:solidFill>
              </a:rPr>
              <a:t>̉ hay </a:t>
            </a:r>
            <a:r>
              <a:rPr lang="en-US" sz="800" dirty="0" err="1">
                <a:solidFill>
                  <a:srgbClr val="000000"/>
                </a:solidFill>
              </a:rPr>
              <a:t>cửa</a:t>
            </a:r>
            <a:r>
              <a:rPr lang="en-US" sz="800" dirty="0">
                <a:solidFill>
                  <a:srgbClr val="000000"/>
                </a:solidFill>
              </a:rPr>
              <a:t> </a:t>
            </a:r>
            <a:r>
              <a:rPr lang="en-US" sz="800" dirty="0" err="1">
                <a:solidFill>
                  <a:srgbClr val="000000"/>
                </a:solidFill>
              </a:rPr>
              <a:t>xe</a:t>
            </a:r>
            <a:r>
              <a:rPr lang="en-US" sz="800" dirty="0">
                <a:solidFill>
                  <a:srgbClr val="000000"/>
                </a:solidFill>
              </a:rPr>
              <a:t> </a:t>
            </a:r>
            <a:r>
              <a:rPr lang="en-US" sz="800" dirty="0" err="1">
                <a:solidFill>
                  <a:srgbClr val="000000"/>
                </a:solidFill>
              </a:rPr>
              <a:t>nên</a:t>
            </a:r>
            <a:r>
              <a:rPr lang="en-US" sz="800" dirty="0">
                <a:solidFill>
                  <a:srgbClr val="000000"/>
                </a:solidFill>
              </a:rPr>
              <a:t> </a:t>
            </a:r>
            <a:r>
              <a:rPr lang="en-US" sz="800" dirty="0" err="1">
                <a:solidFill>
                  <a:srgbClr val="000000"/>
                </a:solidFill>
              </a:rPr>
              <a:t>đặt</a:t>
            </a:r>
            <a:r>
              <a:rPr lang="en-US" sz="800" dirty="0">
                <a:solidFill>
                  <a:srgbClr val="000000"/>
                </a:solidFill>
              </a:rPr>
              <a:t> </a:t>
            </a:r>
            <a:r>
              <a:rPr lang="en-US" sz="800" dirty="0" err="1">
                <a:solidFill>
                  <a:srgbClr val="000000"/>
                </a:solidFill>
              </a:rPr>
              <a:t>ra</a:t>
            </a:r>
            <a:r>
              <a:rPr lang="en-US" sz="800" dirty="0">
                <a:solidFill>
                  <a:srgbClr val="000000"/>
                </a:solidFill>
              </a:rPr>
              <a:t> </a:t>
            </a:r>
            <a:r>
              <a:rPr lang="en-US" sz="800" dirty="0" err="1">
                <a:solidFill>
                  <a:srgbClr val="000000"/>
                </a:solidFill>
              </a:rPr>
              <a:t>mối</a:t>
            </a:r>
            <a:r>
              <a:rPr lang="en-US" sz="800" dirty="0">
                <a:solidFill>
                  <a:srgbClr val="000000"/>
                </a:solidFill>
              </a:rPr>
              <a:t> </a:t>
            </a:r>
            <a:r>
              <a:rPr lang="en-US" sz="800" dirty="0" err="1">
                <a:solidFill>
                  <a:srgbClr val="000000"/>
                </a:solidFill>
              </a:rPr>
              <a:t>nguy</a:t>
            </a:r>
            <a:r>
              <a:rPr lang="en-US" sz="800" dirty="0">
                <a:solidFill>
                  <a:srgbClr val="000000"/>
                </a:solidFill>
              </a:rPr>
              <a:t> bị </a:t>
            </a:r>
            <a:r>
              <a:rPr lang="en-US" sz="800" dirty="0" err="1">
                <a:solidFill>
                  <a:srgbClr val="000000"/>
                </a:solidFill>
              </a:rPr>
              <a:t>vướng</a:t>
            </a:r>
            <a:r>
              <a:rPr lang="en-US" sz="800" dirty="0">
                <a:solidFill>
                  <a:srgbClr val="000000"/>
                </a:solidFill>
              </a:rPr>
              <a:t>. </a:t>
            </a:r>
            <a:r>
              <a:rPr lang="en-US" sz="800" dirty="0" err="1">
                <a:solidFill>
                  <a:srgbClr val="000000"/>
                </a:solidFill>
              </a:rPr>
              <a:t>Vào</a:t>
            </a:r>
            <a:r>
              <a:rPr lang="en-US" sz="800" dirty="0">
                <a:solidFill>
                  <a:srgbClr val="000000"/>
                </a:solidFill>
              </a:rPr>
              <a:t> </a:t>
            </a:r>
            <a:r>
              <a:rPr lang="en-US" sz="800" dirty="0" err="1">
                <a:solidFill>
                  <a:srgbClr val="000000"/>
                </a:solidFill>
              </a:rPr>
              <a:t>tháng</a:t>
            </a:r>
            <a:r>
              <a:rPr lang="en-US" sz="800" dirty="0">
                <a:solidFill>
                  <a:srgbClr val="000000"/>
                </a:solidFill>
              </a:rPr>
              <a:t> 2-1996, CPSC </a:t>
            </a:r>
            <a:r>
              <a:rPr lang="en-US" sz="800" dirty="0" err="1">
                <a:solidFill>
                  <a:srgbClr val="000000"/>
                </a:solidFill>
              </a:rPr>
              <a:t>phát</a:t>
            </a:r>
            <a:r>
              <a:rPr lang="en-US" sz="800" dirty="0">
                <a:solidFill>
                  <a:srgbClr val="000000"/>
                </a:solidFill>
              </a:rPr>
              <a:t> </a:t>
            </a:r>
            <a:r>
              <a:rPr lang="en-US" sz="800" dirty="0" err="1">
                <a:solidFill>
                  <a:srgbClr val="000000"/>
                </a:solidFill>
              </a:rPr>
              <a:t>hành</a:t>
            </a:r>
            <a:r>
              <a:rPr lang="en-US" sz="800" dirty="0">
                <a:solidFill>
                  <a:srgbClr val="000000"/>
                </a:solidFill>
              </a:rPr>
              <a:t> </a:t>
            </a:r>
            <a:r>
              <a:rPr lang="en-US" sz="800" dirty="0" err="1">
                <a:solidFill>
                  <a:schemeClr val="tx2">
                    <a:lumMod val="60000"/>
                    <a:lumOff val="40000"/>
                  </a:schemeClr>
                </a:solidFill>
              </a:rPr>
              <a:t>hướng</a:t>
            </a:r>
            <a:r>
              <a:rPr lang="en-US" sz="800" dirty="0">
                <a:solidFill>
                  <a:schemeClr val="tx2">
                    <a:lumMod val="60000"/>
                    <a:lumOff val="40000"/>
                  </a:schemeClr>
                </a:solidFill>
              </a:rPr>
              <a:t> </a:t>
            </a:r>
            <a:r>
              <a:rPr lang="en-US" sz="800" dirty="0" err="1">
                <a:solidFill>
                  <a:schemeClr val="tx2">
                    <a:lumMod val="60000"/>
                    <a:lumOff val="40000"/>
                  </a:schemeClr>
                </a:solidFill>
              </a:rPr>
              <a:t>dẫn</a:t>
            </a:r>
            <a:r>
              <a:rPr lang="en-US" sz="800" dirty="0">
                <a:solidFill>
                  <a:schemeClr val="tx2">
                    <a:lumMod val="60000"/>
                    <a:lumOff val="40000"/>
                  </a:schemeClr>
                </a:solidFill>
              </a:rPr>
              <a:t> </a:t>
            </a:r>
            <a:r>
              <a:rPr lang="en-US" sz="800" dirty="0" err="1">
                <a:solidFill>
                  <a:schemeClr val="tx2">
                    <a:lumMod val="60000"/>
                    <a:lumOff val="40000"/>
                  </a:schemeClr>
                </a:solidFill>
              </a:rPr>
              <a:t>vê</a:t>
            </a:r>
            <a:r>
              <a:rPr lang="en-US" sz="800" dirty="0">
                <a:solidFill>
                  <a:schemeClr val="tx2">
                    <a:lumMod val="60000"/>
                    <a:lumOff val="40000"/>
                  </a:schemeClr>
                </a:solidFill>
              </a:rPr>
              <a:t>̀ </a:t>
            </a:r>
            <a:r>
              <a:rPr lang="en-US" sz="800" dirty="0" err="1">
                <a:solidFill>
                  <a:schemeClr val="tx2">
                    <a:lumMod val="60000"/>
                    <a:lumOff val="40000"/>
                  </a:schemeClr>
                </a:solidFill>
              </a:rPr>
              <a:t>dây</a:t>
            </a:r>
            <a:r>
              <a:rPr lang="en-US" sz="800" dirty="0">
                <a:solidFill>
                  <a:schemeClr val="tx2">
                    <a:lumMod val="60000"/>
                    <a:lumOff val="40000"/>
                  </a:schemeClr>
                </a:solidFill>
              </a:rPr>
              <a:t> </a:t>
            </a:r>
            <a:r>
              <a:rPr lang="en-US" sz="800" dirty="0" err="1">
                <a:solidFill>
                  <a:schemeClr val="tx2">
                    <a:lumMod val="60000"/>
                    <a:lumOff val="40000"/>
                  </a:schemeClr>
                </a:solidFill>
              </a:rPr>
              <a:t>kéo</a:t>
            </a:r>
            <a:r>
              <a:rPr lang="en-US" sz="800" dirty="0">
                <a:solidFill>
                  <a:srgbClr val="000000"/>
                </a:solidFill>
              </a:rPr>
              <a:t> </a:t>
            </a:r>
            <a:r>
              <a:rPr lang="en-US" sz="800" dirty="0" err="1">
                <a:solidFill>
                  <a:srgbClr val="000000"/>
                </a:solidFill>
              </a:rPr>
              <a:t>trên</a:t>
            </a:r>
            <a:r>
              <a:rPr lang="en-US" sz="800" dirty="0">
                <a:solidFill>
                  <a:srgbClr val="000000"/>
                </a:solidFill>
              </a:rPr>
              <a:t> </a:t>
            </a:r>
            <a:r>
              <a:rPr lang="en-US" sz="800" dirty="0" err="1">
                <a:solidFill>
                  <a:srgbClr val="000000"/>
                </a:solidFill>
              </a:rPr>
              <a:t>áo</a:t>
            </a:r>
            <a:r>
              <a:rPr lang="en-US" sz="800" dirty="0">
                <a:solidFill>
                  <a:srgbClr val="000000"/>
                </a:solidFill>
              </a:rPr>
              <a:t> </a:t>
            </a:r>
            <a:r>
              <a:rPr lang="en-US" sz="800" dirty="0" err="1">
                <a:solidFill>
                  <a:srgbClr val="000000"/>
                </a:solidFill>
              </a:rPr>
              <a:t>khoác</a:t>
            </a:r>
            <a:r>
              <a:rPr lang="en-US" sz="800" dirty="0">
                <a:solidFill>
                  <a:srgbClr val="000000"/>
                </a:solidFill>
              </a:rPr>
              <a:t> </a:t>
            </a:r>
            <a:r>
              <a:rPr lang="en-US" sz="800" dirty="0" err="1">
                <a:solidFill>
                  <a:srgbClr val="000000"/>
                </a:solidFill>
              </a:rPr>
              <a:t>tre</a:t>
            </a:r>
            <a:r>
              <a:rPr lang="en-US" sz="800" dirty="0">
                <a:solidFill>
                  <a:srgbClr val="000000"/>
                </a:solidFill>
              </a:rPr>
              <a:t>̉ </a:t>
            </a:r>
            <a:r>
              <a:rPr lang="en-US" sz="800" dirty="0" err="1">
                <a:solidFill>
                  <a:srgbClr val="000000"/>
                </a:solidFill>
              </a:rPr>
              <a:t>em</a:t>
            </a:r>
            <a:r>
              <a:rPr lang="en-US" sz="800" dirty="0">
                <a:solidFill>
                  <a:srgbClr val="000000"/>
                </a:solidFill>
              </a:rPr>
              <a:t>. </a:t>
            </a:r>
          </a:p>
          <a:p>
            <a:endParaRPr lang="en-US" sz="800" dirty="0">
              <a:solidFill>
                <a:srgbClr val="000000"/>
              </a:solidFill>
            </a:endParaRPr>
          </a:p>
          <a:p>
            <a:r>
              <a:rPr lang="en-US" sz="800" dirty="0" err="1">
                <a:solidFill>
                  <a:srgbClr val="000000"/>
                </a:solidFill>
              </a:rPr>
              <a:t>Năm</a:t>
            </a:r>
            <a:r>
              <a:rPr lang="en-US" sz="800" dirty="0">
                <a:solidFill>
                  <a:srgbClr val="000000"/>
                </a:solidFill>
              </a:rPr>
              <a:t> 1997, </a:t>
            </a:r>
            <a:r>
              <a:rPr lang="en-US" sz="800" dirty="0" err="1">
                <a:solidFill>
                  <a:srgbClr val="000000"/>
                </a:solidFill>
              </a:rPr>
              <a:t>các</a:t>
            </a:r>
            <a:r>
              <a:rPr lang="en-US" sz="800" dirty="0">
                <a:solidFill>
                  <a:srgbClr val="000000"/>
                </a:solidFill>
              </a:rPr>
              <a:t> </a:t>
            </a:r>
            <a:r>
              <a:rPr lang="en-US" sz="800" dirty="0" err="1">
                <a:solidFill>
                  <a:srgbClr val="000000"/>
                </a:solidFill>
              </a:rPr>
              <a:t>hướng</a:t>
            </a:r>
            <a:r>
              <a:rPr lang="en-US" sz="800" dirty="0">
                <a:solidFill>
                  <a:srgbClr val="000000"/>
                </a:solidFill>
              </a:rPr>
              <a:t> </a:t>
            </a:r>
            <a:r>
              <a:rPr lang="en-US" sz="800" dirty="0" err="1">
                <a:solidFill>
                  <a:srgbClr val="000000"/>
                </a:solidFill>
              </a:rPr>
              <a:t>dẫn</a:t>
            </a:r>
            <a:r>
              <a:rPr lang="en-US" sz="800" dirty="0">
                <a:solidFill>
                  <a:srgbClr val="000000"/>
                </a:solidFill>
              </a:rPr>
              <a:t> </a:t>
            </a:r>
            <a:r>
              <a:rPr lang="en-US" sz="800" dirty="0" err="1">
                <a:solidFill>
                  <a:srgbClr val="000000"/>
                </a:solidFill>
              </a:rPr>
              <a:t>này</a:t>
            </a:r>
            <a:r>
              <a:rPr lang="en-US" sz="800" dirty="0">
                <a:solidFill>
                  <a:srgbClr val="000000"/>
                </a:solidFill>
              </a:rPr>
              <a:t> </a:t>
            </a:r>
            <a:r>
              <a:rPr lang="en-US" sz="800" dirty="0" err="1">
                <a:solidFill>
                  <a:srgbClr val="000000"/>
                </a:solidFill>
              </a:rPr>
              <a:t>được</a:t>
            </a:r>
            <a:r>
              <a:rPr lang="en-US" sz="800" dirty="0">
                <a:solidFill>
                  <a:srgbClr val="000000"/>
                </a:solidFill>
              </a:rPr>
              <a:t> </a:t>
            </a:r>
            <a:r>
              <a:rPr lang="en-US" sz="800" dirty="0" err="1">
                <a:solidFill>
                  <a:srgbClr val="000000"/>
                </a:solidFill>
              </a:rPr>
              <a:t>tích</a:t>
            </a:r>
            <a:r>
              <a:rPr lang="en-US" sz="800" dirty="0">
                <a:solidFill>
                  <a:srgbClr val="000000"/>
                </a:solidFill>
              </a:rPr>
              <a:t> </a:t>
            </a:r>
            <a:r>
              <a:rPr lang="en-US" sz="800" dirty="0" err="1">
                <a:solidFill>
                  <a:srgbClr val="000000"/>
                </a:solidFill>
              </a:rPr>
              <a:t>hợp</a:t>
            </a:r>
            <a:r>
              <a:rPr lang="en-US" sz="800" dirty="0">
                <a:solidFill>
                  <a:srgbClr val="000000"/>
                </a:solidFill>
              </a:rPr>
              <a:t> </a:t>
            </a:r>
            <a:r>
              <a:rPr lang="en-US" sz="800" dirty="0" err="1">
                <a:solidFill>
                  <a:srgbClr val="000000"/>
                </a:solidFill>
              </a:rPr>
              <a:t>vào</a:t>
            </a:r>
            <a:r>
              <a:rPr lang="en-US" sz="800" dirty="0">
                <a:solidFill>
                  <a:srgbClr val="000000"/>
                </a:solidFill>
              </a:rPr>
              <a:t> </a:t>
            </a:r>
            <a:r>
              <a:rPr lang="en-US" sz="800" dirty="0" err="1">
                <a:solidFill>
                  <a:srgbClr val="000000"/>
                </a:solidFill>
              </a:rPr>
              <a:t>một</a:t>
            </a:r>
            <a:r>
              <a:rPr lang="en-US" sz="800" dirty="0">
                <a:solidFill>
                  <a:srgbClr val="000000"/>
                </a:solidFill>
              </a:rPr>
              <a:t> </a:t>
            </a:r>
            <a:r>
              <a:rPr lang="en-US" sz="800" dirty="0" err="1">
                <a:solidFill>
                  <a:srgbClr val="000000"/>
                </a:solidFill>
              </a:rPr>
              <a:t>tiêu</a:t>
            </a:r>
            <a:r>
              <a:rPr lang="en-US" sz="800" dirty="0">
                <a:solidFill>
                  <a:srgbClr val="000000"/>
                </a:solidFill>
              </a:rPr>
              <a:t> </a:t>
            </a:r>
            <a:r>
              <a:rPr lang="en-US" sz="800" dirty="0" err="1">
                <a:solidFill>
                  <a:srgbClr val="000000"/>
                </a:solidFill>
              </a:rPr>
              <a:t>chuẩn</a:t>
            </a:r>
            <a:r>
              <a:rPr lang="en-US" sz="800" dirty="0">
                <a:solidFill>
                  <a:srgbClr val="000000"/>
                </a:solidFill>
              </a:rPr>
              <a:t> </a:t>
            </a:r>
            <a:r>
              <a:rPr lang="en-US" sz="800" dirty="0" err="1">
                <a:solidFill>
                  <a:srgbClr val="000000"/>
                </a:solidFill>
              </a:rPr>
              <a:t>tư</a:t>
            </a:r>
            <a:r>
              <a:rPr lang="en-US" sz="800" dirty="0">
                <a:solidFill>
                  <a:srgbClr val="000000"/>
                </a:solidFill>
              </a:rPr>
              <a:t>̣ </a:t>
            </a:r>
            <a:r>
              <a:rPr lang="en-US" sz="800" dirty="0" err="1">
                <a:solidFill>
                  <a:srgbClr val="000000"/>
                </a:solidFill>
              </a:rPr>
              <a:t>nguyện</a:t>
            </a:r>
            <a:r>
              <a:rPr lang="en-US" sz="800" dirty="0">
                <a:solidFill>
                  <a:srgbClr val="000000"/>
                </a:solidFill>
              </a:rPr>
              <a:t>. Sau </a:t>
            </a:r>
            <a:r>
              <a:rPr lang="en-US" sz="800" dirty="0" err="1">
                <a:solidFill>
                  <a:srgbClr val="000000"/>
                </a:solidFill>
              </a:rPr>
              <a:t>đo</a:t>
            </a:r>
            <a:r>
              <a:rPr lang="en-US" sz="800" dirty="0">
                <a:solidFill>
                  <a:srgbClr val="000000"/>
                </a:solidFill>
              </a:rPr>
              <a:t>́, </a:t>
            </a:r>
            <a:r>
              <a:rPr lang="en-US" sz="800" dirty="0" err="1">
                <a:solidFill>
                  <a:srgbClr val="000000"/>
                </a:solidFill>
              </a:rPr>
              <a:t>vào</a:t>
            </a:r>
            <a:r>
              <a:rPr lang="en-US" sz="800" dirty="0">
                <a:solidFill>
                  <a:srgbClr val="000000"/>
                </a:solidFill>
              </a:rPr>
              <a:t> </a:t>
            </a:r>
            <a:r>
              <a:rPr lang="en-US" sz="800" dirty="0" err="1">
                <a:solidFill>
                  <a:srgbClr val="000000"/>
                </a:solidFill>
              </a:rPr>
              <a:t>tháng</a:t>
            </a:r>
            <a:r>
              <a:rPr lang="en-US" sz="800" dirty="0">
                <a:solidFill>
                  <a:srgbClr val="000000"/>
                </a:solidFill>
              </a:rPr>
              <a:t> 7-2011, </a:t>
            </a:r>
            <a:r>
              <a:rPr lang="en-US" sz="800" dirty="0" err="1">
                <a:solidFill>
                  <a:srgbClr val="000000"/>
                </a:solidFill>
              </a:rPr>
              <a:t>dựa</a:t>
            </a:r>
            <a:r>
              <a:rPr lang="en-US" sz="800" dirty="0">
                <a:solidFill>
                  <a:srgbClr val="000000"/>
                </a:solidFill>
              </a:rPr>
              <a:t> </a:t>
            </a:r>
            <a:r>
              <a:rPr lang="en-US" sz="800" dirty="0" err="1">
                <a:solidFill>
                  <a:srgbClr val="000000"/>
                </a:solidFill>
              </a:rPr>
              <a:t>vào</a:t>
            </a:r>
            <a:r>
              <a:rPr lang="en-US" sz="800" dirty="0">
                <a:solidFill>
                  <a:srgbClr val="000000"/>
                </a:solidFill>
              </a:rPr>
              <a:t> </a:t>
            </a:r>
            <a:r>
              <a:rPr lang="en-US" sz="800" dirty="0" err="1">
                <a:solidFill>
                  <a:srgbClr val="000000"/>
                </a:solidFill>
              </a:rPr>
              <a:t>hướng</a:t>
            </a:r>
            <a:r>
              <a:rPr lang="en-US" sz="800" dirty="0">
                <a:solidFill>
                  <a:srgbClr val="000000"/>
                </a:solidFill>
              </a:rPr>
              <a:t> </a:t>
            </a:r>
            <a:r>
              <a:rPr lang="en-US" sz="800" dirty="0" err="1">
                <a:solidFill>
                  <a:srgbClr val="000000"/>
                </a:solidFill>
              </a:rPr>
              <a:t>dẫn</a:t>
            </a:r>
            <a:r>
              <a:rPr lang="en-US" sz="800" dirty="0">
                <a:solidFill>
                  <a:srgbClr val="000000"/>
                </a:solidFill>
              </a:rPr>
              <a:t> </a:t>
            </a:r>
            <a:r>
              <a:rPr lang="en-US" sz="800" dirty="0" err="1">
                <a:solidFill>
                  <a:srgbClr val="000000"/>
                </a:solidFill>
              </a:rPr>
              <a:t>va</a:t>
            </a:r>
            <a:r>
              <a:rPr lang="en-US" sz="800" dirty="0">
                <a:solidFill>
                  <a:srgbClr val="000000"/>
                </a:solidFill>
              </a:rPr>
              <a:t>̀ </a:t>
            </a:r>
            <a:r>
              <a:rPr lang="en-US" sz="800" dirty="0" err="1">
                <a:solidFill>
                  <a:srgbClr val="000000"/>
                </a:solidFill>
              </a:rPr>
              <a:t>tiêu</a:t>
            </a:r>
            <a:r>
              <a:rPr lang="en-US" sz="800" dirty="0">
                <a:solidFill>
                  <a:srgbClr val="000000"/>
                </a:solidFill>
              </a:rPr>
              <a:t> </a:t>
            </a:r>
            <a:r>
              <a:rPr lang="en-US" sz="800" dirty="0" err="1">
                <a:solidFill>
                  <a:srgbClr val="000000"/>
                </a:solidFill>
              </a:rPr>
              <a:t>chuẩn</a:t>
            </a:r>
            <a:r>
              <a:rPr lang="en-US" sz="800" dirty="0">
                <a:solidFill>
                  <a:srgbClr val="000000"/>
                </a:solidFill>
              </a:rPr>
              <a:t> </a:t>
            </a:r>
            <a:r>
              <a:rPr lang="en-US" sz="800" dirty="0" err="1">
                <a:solidFill>
                  <a:srgbClr val="000000"/>
                </a:solidFill>
              </a:rPr>
              <a:t>tư</a:t>
            </a:r>
            <a:r>
              <a:rPr lang="en-US" sz="800" dirty="0">
                <a:solidFill>
                  <a:srgbClr val="000000"/>
                </a:solidFill>
              </a:rPr>
              <a:t>̣ </a:t>
            </a:r>
            <a:r>
              <a:rPr lang="en-US" sz="800" dirty="0" err="1">
                <a:solidFill>
                  <a:srgbClr val="000000"/>
                </a:solidFill>
              </a:rPr>
              <a:t>nguyện</a:t>
            </a:r>
            <a:r>
              <a:rPr lang="en-US" sz="800" dirty="0">
                <a:solidFill>
                  <a:srgbClr val="000000"/>
                </a:solidFill>
              </a:rPr>
              <a:t>, CPSC </a:t>
            </a:r>
            <a:r>
              <a:rPr lang="en-US" sz="800" dirty="0" err="1">
                <a:solidFill>
                  <a:srgbClr val="000000"/>
                </a:solidFill>
              </a:rPr>
              <a:t>phát</a:t>
            </a:r>
            <a:r>
              <a:rPr lang="en-US" sz="800" dirty="0">
                <a:solidFill>
                  <a:srgbClr val="000000"/>
                </a:solidFill>
              </a:rPr>
              <a:t> </a:t>
            </a:r>
            <a:r>
              <a:rPr lang="en-US" sz="800" dirty="0" err="1">
                <a:solidFill>
                  <a:srgbClr val="000000"/>
                </a:solidFill>
              </a:rPr>
              <a:t>hành</a:t>
            </a:r>
            <a:r>
              <a:rPr lang="en-US" sz="800" dirty="0">
                <a:solidFill>
                  <a:srgbClr val="000000"/>
                </a:solidFill>
              </a:rPr>
              <a:t> </a:t>
            </a:r>
            <a:r>
              <a:rPr lang="en-US" sz="800" dirty="0" err="1">
                <a:solidFill>
                  <a:srgbClr val="000000"/>
                </a:solidFill>
              </a:rPr>
              <a:t>một</a:t>
            </a:r>
            <a:r>
              <a:rPr lang="en-US" sz="800" dirty="0">
                <a:solidFill>
                  <a:srgbClr val="000000"/>
                </a:solidFill>
              </a:rPr>
              <a:t> </a:t>
            </a:r>
            <a:r>
              <a:rPr lang="en-US" sz="800" dirty="0" err="1">
                <a:solidFill>
                  <a:srgbClr val="000000"/>
                </a:solidFill>
              </a:rPr>
              <a:t>quy</a:t>
            </a:r>
            <a:r>
              <a:rPr lang="en-US" sz="800" dirty="0">
                <a:solidFill>
                  <a:srgbClr val="000000"/>
                </a:solidFill>
              </a:rPr>
              <a:t> </a:t>
            </a:r>
            <a:r>
              <a:rPr lang="en-US" sz="800" dirty="0" err="1">
                <a:solidFill>
                  <a:srgbClr val="000000"/>
                </a:solidFill>
              </a:rPr>
              <a:t>định</a:t>
            </a:r>
            <a:r>
              <a:rPr lang="en-US" sz="800" dirty="0">
                <a:solidFill>
                  <a:srgbClr val="000000"/>
                </a:solidFill>
              </a:rPr>
              <a:t> </a:t>
            </a:r>
            <a:r>
              <a:rPr lang="en-US" sz="800" dirty="0" err="1">
                <a:solidFill>
                  <a:srgbClr val="000000"/>
                </a:solidFill>
              </a:rPr>
              <a:t>liên</a:t>
            </a:r>
            <a:r>
              <a:rPr lang="en-US" sz="800" dirty="0">
                <a:solidFill>
                  <a:srgbClr val="000000"/>
                </a:solidFill>
              </a:rPr>
              <a:t> bang. </a:t>
            </a:r>
            <a:r>
              <a:rPr lang="en-US" sz="800" dirty="0" err="1">
                <a:solidFill>
                  <a:srgbClr val="000000"/>
                </a:solidFill>
              </a:rPr>
              <a:t>Hành</a:t>
            </a:r>
            <a:r>
              <a:rPr lang="en-US" sz="800" dirty="0">
                <a:solidFill>
                  <a:srgbClr val="000000"/>
                </a:solidFill>
              </a:rPr>
              <a:t> </a:t>
            </a:r>
            <a:r>
              <a:rPr lang="en-US" sz="800" dirty="0" err="1">
                <a:solidFill>
                  <a:srgbClr val="000000"/>
                </a:solidFill>
              </a:rPr>
              <a:t>động</a:t>
            </a:r>
            <a:r>
              <a:rPr lang="en-US" sz="800" dirty="0">
                <a:solidFill>
                  <a:srgbClr val="000000"/>
                </a:solidFill>
              </a:rPr>
              <a:t> </a:t>
            </a:r>
            <a:r>
              <a:rPr lang="en-US" sz="800" dirty="0" err="1">
                <a:solidFill>
                  <a:srgbClr val="000000"/>
                </a:solidFill>
              </a:rPr>
              <a:t>của</a:t>
            </a:r>
            <a:r>
              <a:rPr lang="en-US" sz="800" dirty="0">
                <a:solidFill>
                  <a:srgbClr val="000000"/>
                </a:solidFill>
              </a:rPr>
              <a:t> CPSC </a:t>
            </a:r>
            <a:r>
              <a:rPr lang="en-US" sz="800" dirty="0" err="1">
                <a:solidFill>
                  <a:srgbClr val="000000"/>
                </a:solidFill>
              </a:rPr>
              <a:t>chứng</a:t>
            </a:r>
            <a:r>
              <a:rPr lang="en-US" sz="800" dirty="0">
                <a:solidFill>
                  <a:srgbClr val="000000"/>
                </a:solidFill>
              </a:rPr>
              <a:t> tỏ </a:t>
            </a:r>
            <a:r>
              <a:rPr lang="en-US" sz="800" dirty="0" err="1">
                <a:solidFill>
                  <a:srgbClr val="000000"/>
                </a:solidFill>
              </a:rPr>
              <a:t>sư</a:t>
            </a:r>
            <a:r>
              <a:rPr lang="en-US" sz="800" dirty="0">
                <a:solidFill>
                  <a:srgbClr val="000000"/>
                </a:solidFill>
              </a:rPr>
              <a:t>̣ cam </a:t>
            </a:r>
            <a:r>
              <a:rPr lang="en-US" sz="800" dirty="0" err="1">
                <a:solidFill>
                  <a:srgbClr val="000000"/>
                </a:solidFill>
              </a:rPr>
              <a:t>kết</a:t>
            </a:r>
            <a:r>
              <a:rPr lang="en-US" sz="800" dirty="0">
                <a:solidFill>
                  <a:srgbClr val="000000"/>
                </a:solidFill>
              </a:rPr>
              <a:t> </a:t>
            </a:r>
            <a:r>
              <a:rPr lang="en-US" sz="800" dirty="0" err="1">
                <a:solidFill>
                  <a:srgbClr val="000000"/>
                </a:solidFill>
              </a:rPr>
              <a:t>giúp</a:t>
            </a:r>
            <a:r>
              <a:rPr lang="en-US" sz="800" dirty="0">
                <a:solidFill>
                  <a:srgbClr val="000000"/>
                </a:solidFill>
              </a:rPr>
              <a:t> </a:t>
            </a:r>
            <a:r>
              <a:rPr lang="en-US" sz="800" dirty="0" err="1">
                <a:solidFill>
                  <a:srgbClr val="000000"/>
                </a:solidFill>
              </a:rPr>
              <a:t>ngăn</a:t>
            </a:r>
            <a:r>
              <a:rPr lang="en-US" sz="800" dirty="0">
                <a:solidFill>
                  <a:srgbClr val="000000"/>
                </a:solidFill>
              </a:rPr>
              <a:t> </a:t>
            </a:r>
            <a:r>
              <a:rPr lang="en-US" sz="800" dirty="0" err="1">
                <a:solidFill>
                  <a:srgbClr val="000000"/>
                </a:solidFill>
              </a:rPr>
              <a:t>ngừa</a:t>
            </a:r>
            <a:r>
              <a:rPr lang="en-US" sz="800" dirty="0">
                <a:solidFill>
                  <a:srgbClr val="000000"/>
                </a:solidFill>
              </a:rPr>
              <a:t> </a:t>
            </a:r>
            <a:r>
              <a:rPr lang="en-US" sz="800" dirty="0" err="1">
                <a:solidFill>
                  <a:srgbClr val="000000"/>
                </a:solidFill>
              </a:rPr>
              <a:t>tre</a:t>
            </a:r>
            <a:r>
              <a:rPr lang="en-US" sz="800" dirty="0">
                <a:solidFill>
                  <a:srgbClr val="000000"/>
                </a:solidFill>
              </a:rPr>
              <a:t>̉ </a:t>
            </a:r>
            <a:r>
              <a:rPr lang="en-US" sz="800" dirty="0" err="1">
                <a:solidFill>
                  <a:srgbClr val="000000"/>
                </a:solidFill>
              </a:rPr>
              <a:t>em</a:t>
            </a:r>
            <a:r>
              <a:rPr lang="en-US" sz="800" dirty="0">
                <a:solidFill>
                  <a:srgbClr val="000000"/>
                </a:solidFill>
              </a:rPr>
              <a:t> bị </a:t>
            </a:r>
            <a:r>
              <a:rPr lang="en-US" sz="800" dirty="0" err="1">
                <a:solidFill>
                  <a:srgbClr val="000000"/>
                </a:solidFill>
              </a:rPr>
              <a:t>thắt</a:t>
            </a:r>
            <a:r>
              <a:rPr lang="en-US" sz="800" dirty="0">
                <a:solidFill>
                  <a:srgbClr val="000000"/>
                </a:solidFill>
              </a:rPr>
              <a:t> </a:t>
            </a:r>
            <a:r>
              <a:rPr lang="en-US" sz="800" dirty="0" err="1">
                <a:solidFill>
                  <a:srgbClr val="000000"/>
                </a:solidFill>
              </a:rPr>
              <a:t>cô</a:t>
            </a:r>
            <a:r>
              <a:rPr lang="en-US" sz="800" dirty="0">
                <a:solidFill>
                  <a:srgbClr val="000000"/>
                </a:solidFill>
              </a:rPr>
              <a:t>̉ hay bị </a:t>
            </a:r>
            <a:r>
              <a:rPr lang="en-US" sz="800" dirty="0" err="1">
                <a:solidFill>
                  <a:srgbClr val="000000"/>
                </a:solidFill>
              </a:rPr>
              <a:t>mắc</a:t>
            </a:r>
            <a:r>
              <a:rPr lang="en-US" sz="800" dirty="0">
                <a:solidFill>
                  <a:srgbClr val="000000"/>
                </a:solidFill>
              </a:rPr>
              <a:t> </a:t>
            </a:r>
            <a:r>
              <a:rPr lang="en-US" sz="800" dirty="0" err="1">
                <a:solidFill>
                  <a:srgbClr val="000000"/>
                </a:solidFill>
              </a:rPr>
              <a:t>kẹt</a:t>
            </a:r>
            <a:r>
              <a:rPr lang="en-US" sz="800" dirty="0">
                <a:solidFill>
                  <a:srgbClr val="000000"/>
                </a:solidFill>
              </a:rPr>
              <a:t> do </a:t>
            </a:r>
            <a:r>
              <a:rPr lang="en-US" sz="800" dirty="0" err="1">
                <a:solidFill>
                  <a:srgbClr val="000000"/>
                </a:solidFill>
              </a:rPr>
              <a:t>dây</a:t>
            </a:r>
            <a:r>
              <a:rPr lang="en-US" sz="800" dirty="0">
                <a:solidFill>
                  <a:srgbClr val="000000"/>
                </a:solidFill>
              </a:rPr>
              <a:t> </a:t>
            </a:r>
            <a:r>
              <a:rPr lang="en-US" sz="800" dirty="0" err="1">
                <a:solidFill>
                  <a:srgbClr val="000000"/>
                </a:solidFill>
              </a:rPr>
              <a:t>kéo</a:t>
            </a:r>
            <a:r>
              <a:rPr lang="en-US" sz="800" dirty="0">
                <a:solidFill>
                  <a:srgbClr val="000000"/>
                </a:solidFill>
              </a:rPr>
              <a:t> ở </a:t>
            </a:r>
            <a:r>
              <a:rPr lang="en-US" sz="800" dirty="0" err="1">
                <a:solidFill>
                  <a:srgbClr val="000000"/>
                </a:solidFill>
              </a:rPr>
              <a:t>cô</a:t>
            </a:r>
            <a:r>
              <a:rPr lang="en-US" sz="800" dirty="0">
                <a:solidFill>
                  <a:srgbClr val="000000"/>
                </a:solidFill>
              </a:rPr>
              <a:t>̉ </a:t>
            </a:r>
            <a:r>
              <a:rPr lang="en-US" sz="800" dirty="0" err="1">
                <a:solidFill>
                  <a:srgbClr val="000000"/>
                </a:solidFill>
              </a:rPr>
              <a:t>va</a:t>
            </a:r>
            <a:r>
              <a:rPr lang="en-US" sz="800" dirty="0">
                <a:solidFill>
                  <a:srgbClr val="000000"/>
                </a:solidFill>
              </a:rPr>
              <a:t>̀ </a:t>
            </a:r>
            <a:r>
              <a:rPr lang="en-US" sz="800" dirty="0" err="1">
                <a:solidFill>
                  <a:srgbClr val="000000"/>
                </a:solidFill>
              </a:rPr>
              <a:t>thắt</a:t>
            </a:r>
            <a:r>
              <a:rPr lang="en-US" sz="800" dirty="0">
                <a:solidFill>
                  <a:srgbClr val="000000"/>
                </a:solidFill>
              </a:rPr>
              <a:t> </a:t>
            </a:r>
            <a:r>
              <a:rPr lang="en-US" sz="800" dirty="0" err="1">
                <a:solidFill>
                  <a:srgbClr val="000000"/>
                </a:solidFill>
              </a:rPr>
              <a:t>lưng</a:t>
            </a:r>
            <a:r>
              <a:rPr lang="en-US" sz="800" dirty="0">
                <a:solidFill>
                  <a:srgbClr val="000000"/>
                </a:solidFill>
              </a:rPr>
              <a:t> </a:t>
            </a:r>
            <a:r>
              <a:rPr lang="en-US" sz="800" dirty="0" err="1">
                <a:solidFill>
                  <a:srgbClr val="000000"/>
                </a:solidFill>
              </a:rPr>
              <a:t>trên</a:t>
            </a:r>
            <a:r>
              <a:rPr lang="en-US" sz="800" dirty="0">
                <a:solidFill>
                  <a:srgbClr val="000000"/>
                </a:solidFill>
              </a:rPr>
              <a:t> </a:t>
            </a:r>
            <a:r>
              <a:rPr lang="en-US" sz="800" dirty="0" err="1">
                <a:solidFill>
                  <a:srgbClr val="000000"/>
                </a:solidFill>
              </a:rPr>
              <a:t>áo</a:t>
            </a:r>
            <a:r>
              <a:rPr lang="en-US" sz="800" dirty="0">
                <a:solidFill>
                  <a:srgbClr val="000000"/>
                </a:solidFill>
              </a:rPr>
              <a:t> </a:t>
            </a:r>
            <a:r>
              <a:rPr lang="en-US" sz="800" dirty="0" err="1">
                <a:solidFill>
                  <a:srgbClr val="000000"/>
                </a:solidFill>
              </a:rPr>
              <a:t>khoác</a:t>
            </a:r>
            <a:r>
              <a:rPr lang="en-US" sz="800" dirty="0">
                <a:solidFill>
                  <a:srgbClr val="000000"/>
                </a:solidFill>
              </a:rPr>
              <a:t>, </a:t>
            </a:r>
            <a:r>
              <a:rPr lang="en-US" sz="800" dirty="0" err="1">
                <a:solidFill>
                  <a:srgbClr val="000000"/>
                </a:solidFill>
              </a:rPr>
              <a:t>như</a:t>
            </a:r>
            <a:r>
              <a:rPr lang="en-US" sz="800" dirty="0">
                <a:solidFill>
                  <a:srgbClr val="000000"/>
                </a:solidFill>
              </a:rPr>
              <a:t> </a:t>
            </a:r>
            <a:r>
              <a:rPr lang="en-US" sz="800" dirty="0" err="1">
                <a:solidFill>
                  <a:srgbClr val="000000"/>
                </a:solidFill>
              </a:rPr>
              <a:t>áo</a:t>
            </a:r>
            <a:r>
              <a:rPr lang="en-US" sz="800" dirty="0">
                <a:solidFill>
                  <a:srgbClr val="000000"/>
                </a:solidFill>
              </a:rPr>
              <a:t> jacket hay </a:t>
            </a:r>
            <a:r>
              <a:rPr lang="en-US" sz="800" dirty="0" err="1">
                <a:solidFill>
                  <a:srgbClr val="000000"/>
                </a:solidFill>
              </a:rPr>
              <a:t>áo</a:t>
            </a:r>
            <a:r>
              <a:rPr lang="en-US" sz="800" dirty="0">
                <a:solidFill>
                  <a:srgbClr val="000000"/>
                </a:solidFill>
              </a:rPr>
              <a:t> </a:t>
            </a:r>
            <a:r>
              <a:rPr lang="en-US" sz="800" dirty="0" err="1">
                <a:solidFill>
                  <a:srgbClr val="000000"/>
                </a:solidFill>
              </a:rPr>
              <a:t>ni</a:t>
            </a:r>
            <a:r>
              <a:rPr lang="en-US" sz="800" dirty="0">
                <a:solidFill>
                  <a:srgbClr val="000000"/>
                </a:solidFill>
              </a:rPr>
              <a:t>̉.</a:t>
            </a:r>
          </a:p>
        </p:txBody>
      </p:sp>
      <p:sp>
        <p:nvSpPr>
          <p:cNvPr id="6" name="TextBox 5">
            <a:extLst>
              <a:ext uri="{FF2B5EF4-FFF2-40B4-BE49-F238E27FC236}">
                <a16:creationId xmlns:a16="http://schemas.microsoft.com/office/drawing/2014/main" id="{D086F58C-DC17-2B63-E7FE-A1E89206214B}"/>
              </a:ext>
            </a:extLst>
          </p:cNvPr>
          <p:cNvSpPr txBox="1"/>
          <p:nvPr/>
        </p:nvSpPr>
        <p:spPr>
          <a:xfrm>
            <a:off x="6172883" y="4120122"/>
            <a:ext cx="845374" cy="461665"/>
          </a:xfrm>
          <a:prstGeom prst="rect">
            <a:avLst/>
          </a:prstGeom>
          <a:noFill/>
        </p:spPr>
        <p:txBody>
          <a:bodyPr wrap="square" rtlCol="0">
            <a:spAutoFit/>
          </a:bodyPr>
          <a:lstStyle/>
          <a:p>
            <a:r>
              <a:rPr lang="en-US" sz="800" b="1">
                <a:solidFill>
                  <a:srgbClr val="000000"/>
                </a:solidFill>
              </a:rPr>
              <a:t>Khắc phục:</a:t>
            </a:r>
          </a:p>
          <a:p>
            <a:r>
              <a:rPr lang="en-US" sz="800">
                <a:solidFill>
                  <a:srgbClr val="000000"/>
                </a:solidFill>
              </a:rPr>
              <a:t>Sửa chữa</a:t>
            </a:r>
          </a:p>
          <a:p>
            <a:r>
              <a:rPr lang="en-US" sz="800">
                <a:solidFill>
                  <a:srgbClr val="000000"/>
                </a:solidFill>
              </a:rPr>
              <a:t>Hoàn tiền</a:t>
            </a:r>
          </a:p>
        </p:txBody>
      </p:sp>
      <p:sp>
        <p:nvSpPr>
          <p:cNvPr id="7" name="TextBox 6">
            <a:extLst>
              <a:ext uri="{FF2B5EF4-FFF2-40B4-BE49-F238E27FC236}">
                <a16:creationId xmlns:a16="http://schemas.microsoft.com/office/drawing/2014/main" id="{F79BBEEB-22A5-39A7-7918-A4C7890CEB48}"/>
              </a:ext>
            </a:extLst>
          </p:cNvPr>
          <p:cNvSpPr txBox="1"/>
          <p:nvPr/>
        </p:nvSpPr>
        <p:spPr>
          <a:xfrm>
            <a:off x="6172883" y="4663740"/>
            <a:ext cx="2234880" cy="338554"/>
          </a:xfrm>
          <a:prstGeom prst="rect">
            <a:avLst/>
          </a:prstGeom>
          <a:noFill/>
        </p:spPr>
        <p:txBody>
          <a:bodyPr wrap="square" rtlCol="0">
            <a:spAutoFit/>
          </a:bodyPr>
          <a:lstStyle/>
          <a:p>
            <a:r>
              <a:rPr lang="en-US" sz="800" b="1">
                <a:solidFill>
                  <a:srgbClr val="000000"/>
                </a:solidFill>
              </a:rPr>
              <a:t>Ngày thu hồi:</a:t>
            </a:r>
          </a:p>
          <a:p>
            <a:r>
              <a:rPr lang="en-US" sz="800">
                <a:solidFill>
                  <a:srgbClr val="000000"/>
                </a:solidFill>
              </a:rPr>
              <a:t>24-4-2013</a:t>
            </a:r>
          </a:p>
        </p:txBody>
      </p:sp>
      <p:sp>
        <p:nvSpPr>
          <p:cNvPr id="8" name="TextBox 7">
            <a:extLst>
              <a:ext uri="{FF2B5EF4-FFF2-40B4-BE49-F238E27FC236}">
                <a16:creationId xmlns:a16="http://schemas.microsoft.com/office/drawing/2014/main" id="{9A61461B-EFB7-0074-9A7D-C93B40AA9D51}"/>
              </a:ext>
            </a:extLst>
          </p:cNvPr>
          <p:cNvSpPr txBox="1"/>
          <p:nvPr/>
        </p:nvSpPr>
        <p:spPr>
          <a:xfrm>
            <a:off x="6172883" y="5066566"/>
            <a:ext cx="2234880" cy="338554"/>
          </a:xfrm>
          <a:prstGeom prst="rect">
            <a:avLst/>
          </a:prstGeom>
          <a:noFill/>
        </p:spPr>
        <p:txBody>
          <a:bodyPr wrap="square" rtlCol="0">
            <a:spAutoFit/>
          </a:bodyPr>
          <a:lstStyle/>
          <a:p>
            <a:r>
              <a:rPr lang="en-US" sz="800" b="1">
                <a:solidFill>
                  <a:srgbClr val="000000"/>
                </a:solidFill>
              </a:rPr>
              <a:t>Số thu hồi:</a:t>
            </a:r>
          </a:p>
          <a:p>
            <a:r>
              <a:rPr lang="en-US" sz="800">
                <a:solidFill>
                  <a:srgbClr val="000000"/>
                </a:solidFill>
              </a:rPr>
              <a:t>13-177</a:t>
            </a:r>
          </a:p>
        </p:txBody>
      </p:sp>
      <p:sp>
        <p:nvSpPr>
          <p:cNvPr id="9" name="TextBox 8">
            <a:extLst>
              <a:ext uri="{FF2B5EF4-FFF2-40B4-BE49-F238E27FC236}">
                <a16:creationId xmlns:a16="http://schemas.microsoft.com/office/drawing/2014/main" id="{53F7F892-ED08-49E1-989E-1BFE5C5C5225}"/>
              </a:ext>
            </a:extLst>
          </p:cNvPr>
          <p:cNvSpPr txBox="1"/>
          <p:nvPr/>
        </p:nvSpPr>
        <p:spPr>
          <a:xfrm>
            <a:off x="2882354" y="5148591"/>
            <a:ext cx="2388891" cy="430887"/>
          </a:xfrm>
          <a:prstGeom prst="rect">
            <a:avLst/>
          </a:prstGeom>
          <a:noFill/>
        </p:spPr>
        <p:txBody>
          <a:bodyPr wrap="square" rtlCol="0">
            <a:spAutoFit/>
          </a:bodyPr>
          <a:lstStyle/>
          <a:p>
            <a:r>
              <a:rPr lang="en-US" sz="1100" dirty="0" err="1">
                <a:solidFill>
                  <a:srgbClr val="000000"/>
                </a:solidFill>
              </a:rPr>
              <a:t>Bô</a:t>
            </a:r>
            <a:r>
              <a:rPr lang="en-US" sz="1100" dirty="0">
                <a:solidFill>
                  <a:srgbClr val="000000"/>
                </a:solidFill>
              </a:rPr>
              <a:t>̣ </a:t>
            </a:r>
            <a:r>
              <a:rPr lang="en-US" sz="1100" dirty="0" err="1">
                <a:solidFill>
                  <a:srgbClr val="000000"/>
                </a:solidFill>
              </a:rPr>
              <a:t>quần</a:t>
            </a:r>
            <a:r>
              <a:rPr lang="en-US" sz="1100" dirty="0">
                <a:solidFill>
                  <a:srgbClr val="000000"/>
                </a:solidFill>
              </a:rPr>
              <a:t> </a:t>
            </a:r>
            <a:r>
              <a:rPr lang="en-US" sz="1100" dirty="0" err="1">
                <a:solidFill>
                  <a:srgbClr val="000000"/>
                </a:solidFill>
              </a:rPr>
              <a:t>áo</a:t>
            </a:r>
            <a:r>
              <a:rPr lang="en-US" sz="1100" dirty="0">
                <a:solidFill>
                  <a:srgbClr val="000000"/>
                </a:solidFill>
              </a:rPr>
              <a:t> </a:t>
            </a:r>
            <a:r>
              <a:rPr lang="en-US" sz="1100" dirty="0" err="1">
                <a:solidFill>
                  <a:srgbClr val="000000"/>
                </a:solidFill>
              </a:rPr>
              <a:t>trẻ</a:t>
            </a:r>
            <a:r>
              <a:rPr lang="en-US" sz="1100" dirty="0">
                <a:solidFill>
                  <a:srgbClr val="000000"/>
                </a:solidFill>
              </a:rPr>
              <a:t> </a:t>
            </a:r>
            <a:r>
              <a:rPr lang="en-US" sz="1100" dirty="0" err="1">
                <a:solidFill>
                  <a:srgbClr val="000000"/>
                </a:solidFill>
              </a:rPr>
              <a:t>em</a:t>
            </a:r>
            <a:r>
              <a:rPr lang="en-US" sz="1100" dirty="0">
                <a:solidFill>
                  <a:srgbClr val="000000"/>
                </a:solidFill>
              </a:rPr>
              <a:t> </a:t>
            </a:r>
            <a:r>
              <a:rPr lang="en-US" sz="1100" dirty="0" err="1">
                <a:solidFill>
                  <a:srgbClr val="000000"/>
                </a:solidFill>
              </a:rPr>
              <a:t>gái</a:t>
            </a:r>
            <a:r>
              <a:rPr lang="en-US" sz="1100" dirty="0">
                <a:solidFill>
                  <a:srgbClr val="000000"/>
                </a:solidFill>
              </a:rPr>
              <a:t> </a:t>
            </a:r>
            <a:r>
              <a:rPr lang="en-US" sz="1100" dirty="0" err="1">
                <a:solidFill>
                  <a:srgbClr val="000000"/>
                </a:solidFill>
              </a:rPr>
              <a:t>hiệu</a:t>
            </a:r>
            <a:r>
              <a:rPr lang="en-US" sz="1100" dirty="0">
                <a:solidFill>
                  <a:srgbClr val="000000"/>
                </a:solidFill>
              </a:rPr>
              <a:t> Young Hearts</a:t>
            </a:r>
          </a:p>
        </p:txBody>
      </p:sp>
      <p:pic>
        <p:nvPicPr>
          <p:cNvPr id="13" name="Picture 3">
            <a:extLst>
              <a:ext uri="{FF2B5EF4-FFF2-40B4-BE49-F238E27FC236}">
                <a16:creationId xmlns:a16="http://schemas.microsoft.com/office/drawing/2014/main" id="{ABD56609-8A15-2E96-1480-BE0DF0741117}"/>
              </a:ext>
            </a:extLst>
          </p:cNvPr>
          <p:cNvPicPr>
            <a:picLocks noChangeAspect="1" noChangeArrowheads="1"/>
          </p:cNvPicPr>
          <p:nvPr/>
        </p:nvPicPr>
        <p:blipFill>
          <a:blip r:embed="rId6"/>
          <a:srcRect/>
          <a:stretch/>
        </p:blipFill>
        <p:spPr bwMode="auto">
          <a:xfrm>
            <a:off x="3060038" y="5249213"/>
            <a:ext cx="6470786" cy="16869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a:extLst>
              <a:ext uri="{FF2B5EF4-FFF2-40B4-BE49-F238E27FC236}">
                <a16:creationId xmlns:a16="http://schemas.microsoft.com/office/drawing/2014/main" id="{4B92E0D9-05BD-B742-D027-0A6DCF63BF7F}"/>
              </a:ext>
            </a:extLst>
          </p:cNvPr>
          <p:cNvSpPr txBox="1"/>
          <p:nvPr/>
        </p:nvSpPr>
        <p:spPr>
          <a:xfrm>
            <a:off x="3344770" y="5461060"/>
            <a:ext cx="5789803" cy="1015663"/>
          </a:xfrm>
          <a:prstGeom prst="rect">
            <a:avLst/>
          </a:prstGeom>
          <a:noFill/>
        </p:spPr>
        <p:txBody>
          <a:bodyPr wrap="square" rtlCol="0">
            <a:spAutoFit/>
          </a:bodyPr>
          <a:lstStyle/>
          <a:p>
            <a:r>
              <a:rPr lang="en-US" sz="1200" b="1" dirty="0" err="1">
                <a:solidFill>
                  <a:srgbClr val="000000"/>
                </a:solidFill>
              </a:rPr>
              <a:t>Mối</a:t>
            </a:r>
            <a:r>
              <a:rPr lang="en-US" sz="1200" b="1" dirty="0">
                <a:solidFill>
                  <a:srgbClr val="000000"/>
                </a:solidFill>
              </a:rPr>
              <a:t> </a:t>
            </a:r>
            <a:r>
              <a:rPr lang="en-US" sz="1200" b="1" dirty="0" err="1">
                <a:solidFill>
                  <a:srgbClr val="000000"/>
                </a:solidFill>
              </a:rPr>
              <a:t>nguy</a:t>
            </a:r>
            <a:r>
              <a:rPr lang="en-US" sz="1200" b="1" dirty="0">
                <a:solidFill>
                  <a:srgbClr val="000000"/>
                </a:solidFill>
              </a:rPr>
              <a:t>:</a:t>
            </a:r>
          </a:p>
          <a:p>
            <a:r>
              <a:rPr lang="en-US" sz="1200" dirty="0" err="1">
                <a:solidFill>
                  <a:srgbClr val="000000"/>
                </a:solidFill>
              </a:rPr>
              <a:t>Áo</a:t>
            </a:r>
            <a:r>
              <a:rPr lang="en-US" sz="1200" dirty="0">
                <a:solidFill>
                  <a:srgbClr val="000000"/>
                </a:solidFill>
              </a:rPr>
              <a:t> vest </a:t>
            </a:r>
            <a:r>
              <a:rPr lang="en-US" sz="1200" dirty="0" err="1">
                <a:solidFill>
                  <a:srgbClr val="000000"/>
                </a:solidFill>
              </a:rPr>
              <a:t>bán</a:t>
            </a:r>
            <a:r>
              <a:rPr lang="en-US" sz="1200" dirty="0">
                <a:solidFill>
                  <a:srgbClr val="000000"/>
                </a:solidFill>
              </a:rPr>
              <a:t> </a:t>
            </a:r>
            <a:r>
              <a:rPr lang="en-US" sz="1200" dirty="0" err="1">
                <a:solidFill>
                  <a:srgbClr val="000000"/>
                </a:solidFill>
              </a:rPr>
              <a:t>cùng</a:t>
            </a:r>
            <a:r>
              <a:rPr lang="en-US" sz="1200" dirty="0">
                <a:solidFill>
                  <a:srgbClr val="000000"/>
                </a:solidFill>
              </a:rPr>
              <a:t> </a:t>
            </a:r>
            <a:r>
              <a:rPr lang="en-US" sz="1200" dirty="0" err="1">
                <a:solidFill>
                  <a:srgbClr val="000000"/>
                </a:solidFill>
              </a:rPr>
              <a:t>bô</a:t>
            </a:r>
            <a:r>
              <a:rPr lang="en-US" sz="1200" dirty="0">
                <a:solidFill>
                  <a:srgbClr val="000000"/>
                </a:solidFill>
              </a:rPr>
              <a:t>̣ </a:t>
            </a:r>
            <a:r>
              <a:rPr lang="en-US" sz="1200" dirty="0" err="1">
                <a:solidFill>
                  <a:srgbClr val="000000"/>
                </a:solidFill>
              </a:rPr>
              <a:t>này</a:t>
            </a:r>
            <a:r>
              <a:rPr lang="en-US" sz="1200" dirty="0">
                <a:solidFill>
                  <a:srgbClr val="000000"/>
                </a:solidFill>
              </a:rPr>
              <a:t> có </a:t>
            </a:r>
            <a:r>
              <a:rPr lang="en-US" sz="1200" dirty="0" err="1">
                <a:solidFill>
                  <a:srgbClr val="000000"/>
                </a:solidFill>
              </a:rPr>
              <a:t>một</a:t>
            </a:r>
            <a:r>
              <a:rPr lang="en-US" sz="1200" dirty="0">
                <a:solidFill>
                  <a:srgbClr val="000000"/>
                </a:solidFill>
              </a:rPr>
              <a:t> </a:t>
            </a:r>
            <a:r>
              <a:rPr lang="en-US" sz="1200" dirty="0" err="1">
                <a:solidFill>
                  <a:srgbClr val="000000"/>
                </a:solidFill>
              </a:rPr>
              <a:t>nửa</a:t>
            </a:r>
            <a:r>
              <a:rPr lang="en-US" sz="1200" dirty="0">
                <a:solidFill>
                  <a:srgbClr val="000000"/>
                </a:solidFill>
              </a:rPr>
              <a:t> </a:t>
            </a:r>
            <a:r>
              <a:rPr lang="en-US" sz="1200" dirty="0" err="1">
                <a:solidFill>
                  <a:srgbClr val="000000"/>
                </a:solidFill>
              </a:rPr>
              <a:t>cái</a:t>
            </a:r>
            <a:r>
              <a:rPr lang="en-US" sz="1200" dirty="0">
                <a:solidFill>
                  <a:srgbClr val="000000"/>
                </a:solidFill>
              </a:rPr>
              <a:t> </a:t>
            </a:r>
            <a:r>
              <a:rPr lang="en-US" sz="1200" dirty="0" err="1">
                <a:solidFill>
                  <a:srgbClr val="000000"/>
                </a:solidFill>
              </a:rPr>
              <a:t>nịt</a:t>
            </a:r>
            <a:r>
              <a:rPr lang="en-US" sz="1200" dirty="0">
                <a:solidFill>
                  <a:srgbClr val="000000"/>
                </a:solidFill>
              </a:rPr>
              <a:t> </a:t>
            </a:r>
            <a:r>
              <a:rPr lang="en-US" sz="1200" dirty="0" err="1">
                <a:solidFill>
                  <a:srgbClr val="000000"/>
                </a:solidFill>
              </a:rPr>
              <a:t>gia</a:t>
            </a:r>
            <a:r>
              <a:rPr lang="en-US" sz="1200" dirty="0">
                <a:solidFill>
                  <a:srgbClr val="000000"/>
                </a:solidFill>
              </a:rPr>
              <a:t>̉ </a:t>
            </a:r>
            <a:r>
              <a:rPr lang="en-US" sz="1200" dirty="0" err="1">
                <a:solidFill>
                  <a:srgbClr val="000000"/>
                </a:solidFill>
              </a:rPr>
              <a:t>khâu</a:t>
            </a:r>
            <a:r>
              <a:rPr lang="en-US" sz="1200" dirty="0">
                <a:solidFill>
                  <a:srgbClr val="000000"/>
                </a:solidFill>
              </a:rPr>
              <a:t> </a:t>
            </a:r>
            <a:r>
              <a:rPr lang="en-US" sz="1200" dirty="0" err="1">
                <a:solidFill>
                  <a:srgbClr val="000000"/>
                </a:solidFill>
              </a:rPr>
              <a:t>vào</a:t>
            </a:r>
            <a:r>
              <a:rPr lang="en-US" sz="1200" dirty="0">
                <a:solidFill>
                  <a:srgbClr val="000000"/>
                </a:solidFill>
              </a:rPr>
              <a:t> </a:t>
            </a:r>
            <a:r>
              <a:rPr lang="en-US" sz="1200" dirty="0" err="1">
                <a:solidFill>
                  <a:srgbClr val="000000"/>
                </a:solidFill>
              </a:rPr>
              <a:t>đường</a:t>
            </a:r>
            <a:r>
              <a:rPr lang="en-US" sz="1200" dirty="0">
                <a:solidFill>
                  <a:srgbClr val="000000"/>
                </a:solidFill>
              </a:rPr>
              <a:t> may </a:t>
            </a:r>
            <a:r>
              <a:rPr lang="en-US" sz="1200" dirty="0" err="1">
                <a:solidFill>
                  <a:srgbClr val="000000"/>
                </a:solidFill>
              </a:rPr>
              <a:t>bên</a:t>
            </a:r>
            <a:r>
              <a:rPr lang="en-US" sz="1200" dirty="0">
                <a:solidFill>
                  <a:srgbClr val="000000"/>
                </a:solidFill>
              </a:rPr>
              <a:t> </a:t>
            </a:r>
            <a:r>
              <a:rPr lang="en-US" sz="1200" dirty="0" err="1">
                <a:solidFill>
                  <a:srgbClr val="000000"/>
                </a:solidFill>
              </a:rPr>
              <a:t>hông</a:t>
            </a:r>
            <a:r>
              <a:rPr lang="en-US" sz="1200" dirty="0">
                <a:solidFill>
                  <a:srgbClr val="000000"/>
                </a:solidFill>
              </a:rPr>
              <a:t> có </a:t>
            </a:r>
            <a:r>
              <a:rPr lang="en-US" sz="1200" dirty="0" err="1">
                <a:solidFill>
                  <a:srgbClr val="000000"/>
                </a:solidFill>
              </a:rPr>
              <a:t>móc</a:t>
            </a:r>
            <a:r>
              <a:rPr lang="en-US" sz="1200" dirty="0">
                <a:solidFill>
                  <a:srgbClr val="000000"/>
                </a:solidFill>
              </a:rPr>
              <a:t> </a:t>
            </a:r>
            <a:r>
              <a:rPr lang="en-US" sz="1200" dirty="0" err="1">
                <a:solidFill>
                  <a:srgbClr val="000000"/>
                </a:solidFill>
              </a:rPr>
              <a:t>va</a:t>
            </a:r>
            <a:r>
              <a:rPr lang="en-US" sz="1200" dirty="0">
                <a:solidFill>
                  <a:srgbClr val="000000"/>
                </a:solidFill>
              </a:rPr>
              <a:t>̀ </a:t>
            </a:r>
            <a:r>
              <a:rPr lang="en-US" sz="1200" dirty="0" err="1">
                <a:solidFill>
                  <a:srgbClr val="000000"/>
                </a:solidFill>
              </a:rPr>
              <a:t>khóa</a:t>
            </a:r>
            <a:r>
              <a:rPr lang="en-US" sz="1200" dirty="0">
                <a:solidFill>
                  <a:srgbClr val="000000"/>
                </a:solidFill>
              </a:rPr>
              <a:t> ở </a:t>
            </a:r>
            <a:r>
              <a:rPr lang="en-US" sz="1200" dirty="0" err="1">
                <a:solidFill>
                  <a:srgbClr val="000000"/>
                </a:solidFill>
              </a:rPr>
              <a:t>thắt</a:t>
            </a:r>
            <a:r>
              <a:rPr lang="en-US" sz="1200" dirty="0">
                <a:solidFill>
                  <a:srgbClr val="000000"/>
                </a:solidFill>
              </a:rPr>
              <a:t> </a:t>
            </a:r>
            <a:r>
              <a:rPr lang="en-US" sz="1200" dirty="0" err="1">
                <a:solidFill>
                  <a:srgbClr val="000000"/>
                </a:solidFill>
              </a:rPr>
              <a:t>lưng</a:t>
            </a:r>
            <a:r>
              <a:rPr lang="en-US" sz="1200" dirty="0">
                <a:solidFill>
                  <a:srgbClr val="000000"/>
                </a:solidFill>
              </a:rPr>
              <a:t> có </a:t>
            </a:r>
            <a:r>
              <a:rPr lang="en-US" sz="1200" dirty="0" err="1">
                <a:solidFill>
                  <a:srgbClr val="000000"/>
                </a:solidFill>
              </a:rPr>
              <a:t>thê</a:t>
            </a:r>
            <a:r>
              <a:rPr lang="en-US" sz="1200" dirty="0">
                <a:solidFill>
                  <a:srgbClr val="000000"/>
                </a:solidFill>
              </a:rPr>
              <a:t>̉ bị </a:t>
            </a:r>
            <a:r>
              <a:rPr lang="en-US" sz="1200" dirty="0" err="1">
                <a:solidFill>
                  <a:srgbClr val="000000"/>
                </a:solidFill>
              </a:rPr>
              <a:t>vướng</a:t>
            </a:r>
            <a:r>
              <a:rPr lang="en-US" sz="1200" dirty="0">
                <a:solidFill>
                  <a:srgbClr val="000000"/>
                </a:solidFill>
              </a:rPr>
              <a:t> hay </a:t>
            </a:r>
            <a:r>
              <a:rPr lang="en-US" sz="1200" dirty="0" err="1">
                <a:solidFill>
                  <a:srgbClr val="000000"/>
                </a:solidFill>
              </a:rPr>
              <a:t>mắc</a:t>
            </a:r>
            <a:r>
              <a:rPr lang="en-US" sz="1200" dirty="0">
                <a:solidFill>
                  <a:srgbClr val="000000"/>
                </a:solidFill>
              </a:rPr>
              <a:t> </a:t>
            </a:r>
            <a:r>
              <a:rPr lang="en-US" sz="1200" dirty="0" err="1">
                <a:solidFill>
                  <a:srgbClr val="000000"/>
                </a:solidFill>
              </a:rPr>
              <a:t>kẹt</a:t>
            </a:r>
            <a:r>
              <a:rPr lang="en-US" sz="1200" dirty="0">
                <a:solidFill>
                  <a:srgbClr val="000000"/>
                </a:solidFill>
              </a:rPr>
              <a:t> ở </a:t>
            </a:r>
            <a:r>
              <a:rPr lang="en-US" sz="1200" dirty="0" err="1">
                <a:solidFill>
                  <a:srgbClr val="000000"/>
                </a:solidFill>
              </a:rPr>
              <a:t>những</a:t>
            </a:r>
            <a:r>
              <a:rPr lang="en-US" sz="1200" dirty="0">
                <a:solidFill>
                  <a:srgbClr val="000000"/>
                </a:solidFill>
              </a:rPr>
              <a:t> </a:t>
            </a:r>
            <a:r>
              <a:rPr lang="en-US" sz="1200" dirty="0" err="1">
                <a:solidFill>
                  <a:srgbClr val="000000"/>
                </a:solidFill>
              </a:rPr>
              <a:t>không</a:t>
            </a:r>
            <a:r>
              <a:rPr lang="en-US" sz="1200" dirty="0">
                <a:solidFill>
                  <a:srgbClr val="000000"/>
                </a:solidFill>
              </a:rPr>
              <a:t> </a:t>
            </a:r>
            <a:r>
              <a:rPr lang="en-US" sz="1200" dirty="0" err="1">
                <a:solidFill>
                  <a:srgbClr val="000000"/>
                </a:solidFill>
              </a:rPr>
              <a:t>gian</a:t>
            </a:r>
            <a:r>
              <a:rPr lang="en-US" sz="1200" dirty="0">
                <a:solidFill>
                  <a:srgbClr val="000000"/>
                </a:solidFill>
              </a:rPr>
              <a:t> </a:t>
            </a:r>
            <a:r>
              <a:rPr lang="en-US" sz="1200" dirty="0" err="1">
                <a:solidFill>
                  <a:srgbClr val="000000"/>
                </a:solidFill>
              </a:rPr>
              <a:t>nho</a:t>
            </a:r>
            <a:r>
              <a:rPr lang="en-US" sz="1200" dirty="0">
                <a:solidFill>
                  <a:srgbClr val="000000"/>
                </a:solidFill>
              </a:rPr>
              <a:t>̉ hay </a:t>
            </a:r>
            <a:r>
              <a:rPr lang="en-US" sz="1200" dirty="0" err="1">
                <a:solidFill>
                  <a:srgbClr val="000000"/>
                </a:solidFill>
              </a:rPr>
              <a:t>cửa</a:t>
            </a:r>
            <a:r>
              <a:rPr lang="en-US" sz="1200" dirty="0">
                <a:solidFill>
                  <a:srgbClr val="000000"/>
                </a:solidFill>
              </a:rPr>
              <a:t> </a:t>
            </a:r>
            <a:r>
              <a:rPr lang="en-US" sz="1200" dirty="0" err="1">
                <a:solidFill>
                  <a:srgbClr val="000000"/>
                </a:solidFill>
              </a:rPr>
              <a:t>xe</a:t>
            </a:r>
            <a:r>
              <a:rPr lang="en-US" sz="1200" dirty="0">
                <a:solidFill>
                  <a:srgbClr val="000000"/>
                </a:solidFill>
              </a:rPr>
              <a:t> </a:t>
            </a:r>
            <a:r>
              <a:rPr lang="en-US" sz="1200" dirty="0" err="1">
                <a:solidFill>
                  <a:srgbClr val="000000"/>
                </a:solidFill>
              </a:rPr>
              <a:t>nên</a:t>
            </a:r>
            <a:r>
              <a:rPr lang="en-US" sz="1200" dirty="0">
                <a:solidFill>
                  <a:srgbClr val="000000"/>
                </a:solidFill>
              </a:rPr>
              <a:t> </a:t>
            </a:r>
            <a:r>
              <a:rPr lang="en-US" sz="1200" dirty="0" err="1">
                <a:solidFill>
                  <a:srgbClr val="000000"/>
                </a:solidFill>
              </a:rPr>
              <a:t>đặt</a:t>
            </a:r>
            <a:r>
              <a:rPr lang="en-US" sz="1200" dirty="0">
                <a:solidFill>
                  <a:srgbClr val="000000"/>
                </a:solidFill>
              </a:rPr>
              <a:t> </a:t>
            </a:r>
            <a:r>
              <a:rPr lang="en-US" sz="1200" dirty="0" err="1">
                <a:solidFill>
                  <a:srgbClr val="000000"/>
                </a:solidFill>
              </a:rPr>
              <a:t>ra</a:t>
            </a:r>
            <a:r>
              <a:rPr lang="en-US" sz="1200" dirty="0">
                <a:solidFill>
                  <a:srgbClr val="000000"/>
                </a:solidFill>
              </a:rPr>
              <a:t> </a:t>
            </a:r>
            <a:r>
              <a:rPr lang="en-US" sz="1200" dirty="0" err="1">
                <a:solidFill>
                  <a:srgbClr val="000000"/>
                </a:solidFill>
              </a:rPr>
              <a:t>mối</a:t>
            </a:r>
            <a:r>
              <a:rPr lang="en-US" sz="1200" dirty="0">
                <a:solidFill>
                  <a:srgbClr val="000000"/>
                </a:solidFill>
              </a:rPr>
              <a:t> </a:t>
            </a:r>
            <a:r>
              <a:rPr lang="en-US" sz="1200" dirty="0" err="1">
                <a:solidFill>
                  <a:srgbClr val="000000"/>
                </a:solidFill>
              </a:rPr>
              <a:t>nguy</a:t>
            </a:r>
            <a:r>
              <a:rPr lang="en-US" sz="1200" dirty="0">
                <a:solidFill>
                  <a:srgbClr val="000000"/>
                </a:solidFill>
              </a:rPr>
              <a:t> bị </a:t>
            </a:r>
            <a:r>
              <a:rPr lang="en-US" sz="1200" dirty="0" err="1">
                <a:solidFill>
                  <a:srgbClr val="000000"/>
                </a:solidFill>
              </a:rPr>
              <a:t>vướng</a:t>
            </a:r>
            <a:r>
              <a:rPr lang="en-US" sz="1200" dirty="0">
                <a:solidFill>
                  <a:srgbClr val="000000"/>
                </a:solidFill>
              </a:rPr>
              <a:t>. </a:t>
            </a:r>
            <a:r>
              <a:rPr lang="en-US" sz="1200" dirty="0" err="1">
                <a:solidFill>
                  <a:srgbClr val="000000"/>
                </a:solidFill>
              </a:rPr>
              <a:t>Vào</a:t>
            </a:r>
            <a:r>
              <a:rPr lang="en-US" sz="1200" dirty="0">
                <a:solidFill>
                  <a:srgbClr val="000000"/>
                </a:solidFill>
              </a:rPr>
              <a:t> </a:t>
            </a:r>
            <a:r>
              <a:rPr lang="en-US" sz="1200" dirty="0" err="1">
                <a:solidFill>
                  <a:srgbClr val="000000"/>
                </a:solidFill>
              </a:rPr>
              <a:t>tháng</a:t>
            </a:r>
            <a:r>
              <a:rPr lang="en-US" sz="1200" dirty="0">
                <a:solidFill>
                  <a:srgbClr val="000000"/>
                </a:solidFill>
              </a:rPr>
              <a:t> 2-1996, CPSC </a:t>
            </a:r>
            <a:r>
              <a:rPr lang="en-US" sz="1200" dirty="0" err="1">
                <a:solidFill>
                  <a:srgbClr val="000000"/>
                </a:solidFill>
              </a:rPr>
              <a:t>phát</a:t>
            </a:r>
            <a:r>
              <a:rPr lang="en-US" sz="1200" dirty="0">
                <a:solidFill>
                  <a:srgbClr val="000000"/>
                </a:solidFill>
              </a:rPr>
              <a:t> </a:t>
            </a:r>
            <a:r>
              <a:rPr lang="en-US" sz="1200" dirty="0" err="1">
                <a:solidFill>
                  <a:srgbClr val="000000"/>
                </a:solidFill>
              </a:rPr>
              <a:t>hành</a:t>
            </a:r>
            <a:r>
              <a:rPr lang="en-US" sz="1200" dirty="0">
                <a:solidFill>
                  <a:srgbClr val="000000"/>
                </a:solidFill>
              </a:rPr>
              <a:t> </a:t>
            </a:r>
            <a:r>
              <a:rPr lang="en-US" sz="1200" dirty="0" err="1">
                <a:solidFill>
                  <a:schemeClr val="tx2">
                    <a:lumMod val="60000"/>
                    <a:lumOff val="40000"/>
                  </a:schemeClr>
                </a:solidFill>
              </a:rPr>
              <a:t>hướng</a:t>
            </a:r>
            <a:r>
              <a:rPr lang="en-US" sz="1200" dirty="0">
                <a:solidFill>
                  <a:schemeClr val="tx2">
                    <a:lumMod val="60000"/>
                    <a:lumOff val="40000"/>
                  </a:schemeClr>
                </a:solidFill>
              </a:rPr>
              <a:t> </a:t>
            </a:r>
            <a:r>
              <a:rPr lang="en-US" sz="1200" dirty="0" err="1">
                <a:solidFill>
                  <a:schemeClr val="tx2">
                    <a:lumMod val="60000"/>
                    <a:lumOff val="40000"/>
                  </a:schemeClr>
                </a:solidFill>
              </a:rPr>
              <a:t>dẫn</a:t>
            </a:r>
            <a:r>
              <a:rPr lang="en-US" sz="1200" dirty="0">
                <a:solidFill>
                  <a:schemeClr val="tx2">
                    <a:lumMod val="60000"/>
                    <a:lumOff val="40000"/>
                  </a:schemeClr>
                </a:solidFill>
              </a:rPr>
              <a:t> </a:t>
            </a:r>
            <a:r>
              <a:rPr lang="en-US" sz="1200" dirty="0" err="1">
                <a:solidFill>
                  <a:schemeClr val="tx2">
                    <a:lumMod val="60000"/>
                    <a:lumOff val="40000"/>
                  </a:schemeClr>
                </a:solidFill>
              </a:rPr>
              <a:t>vê</a:t>
            </a:r>
            <a:r>
              <a:rPr lang="en-US" sz="1200" dirty="0">
                <a:solidFill>
                  <a:schemeClr val="tx2">
                    <a:lumMod val="60000"/>
                    <a:lumOff val="40000"/>
                  </a:schemeClr>
                </a:solidFill>
              </a:rPr>
              <a:t>̀ </a:t>
            </a:r>
            <a:r>
              <a:rPr lang="en-US" sz="1200" dirty="0" err="1">
                <a:solidFill>
                  <a:schemeClr val="tx2">
                    <a:lumMod val="60000"/>
                    <a:lumOff val="40000"/>
                  </a:schemeClr>
                </a:solidFill>
              </a:rPr>
              <a:t>dây</a:t>
            </a:r>
            <a:r>
              <a:rPr lang="en-US" sz="1200" dirty="0">
                <a:solidFill>
                  <a:schemeClr val="tx2">
                    <a:lumMod val="60000"/>
                    <a:lumOff val="40000"/>
                  </a:schemeClr>
                </a:solidFill>
              </a:rPr>
              <a:t> </a:t>
            </a:r>
            <a:r>
              <a:rPr lang="en-US" sz="1200" dirty="0" err="1">
                <a:solidFill>
                  <a:schemeClr val="tx2">
                    <a:lumMod val="60000"/>
                    <a:lumOff val="40000"/>
                  </a:schemeClr>
                </a:solidFill>
              </a:rPr>
              <a:t>kéo</a:t>
            </a:r>
            <a:r>
              <a:rPr lang="en-US" sz="1200" dirty="0">
                <a:solidFill>
                  <a:srgbClr val="000000"/>
                </a:solidFill>
              </a:rPr>
              <a:t> </a:t>
            </a:r>
            <a:r>
              <a:rPr lang="en-US" sz="1200" dirty="0" err="1">
                <a:solidFill>
                  <a:srgbClr val="000000"/>
                </a:solidFill>
              </a:rPr>
              <a:t>trên</a:t>
            </a:r>
            <a:r>
              <a:rPr lang="en-US" sz="1200" dirty="0">
                <a:solidFill>
                  <a:srgbClr val="000000"/>
                </a:solidFill>
              </a:rPr>
              <a:t> </a:t>
            </a:r>
            <a:r>
              <a:rPr lang="en-US" sz="1200" dirty="0" err="1">
                <a:solidFill>
                  <a:srgbClr val="000000"/>
                </a:solidFill>
              </a:rPr>
              <a:t>áo</a:t>
            </a:r>
            <a:r>
              <a:rPr lang="en-US" sz="1200" dirty="0">
                <a:solidFill>
                  <a:srgbClr val="000000"/>
                </a:solidFill>
              </a:rPr>
              <a:t> </a:t>
            </a:r>
            <a:r>
              <a:rPr lang="en-US" sz="1200" dirty="0" err="1">
                <a:solidFill>
                  <a:srgbClr val="000000"/>
                </a:solidFill>
              </a:rPr>
              <a:t>khoác</a:t>
            </a:r>
            <a:r>
              <a:rPr lang="en-US" sz="1200" dirty="0">
                <a:solidFill>
                  <a:srgbClr val="000000"/>
                </a:solidFill>
              </a:rPr>
              <a:t> </a:t>
            </a:r>
            <a:r>
              <a:rPr lang="en-US" sz="1200" dirty="0" err="1">
                <a:solidFill>
                  <a:srgbClr val="000000"/>
                </a:solidFill>
              </a:rPr>
              <a:t>tre</a:t>
            </a:r>
            <a:r>
              <a:rPr lang="en-US" sz="1200" dirty="0">
                <a:solidFill>
                  <a:srgbClr val="000000"/>
                </a:solidFill>
              </a:rPr>
              <a:t>̉ </a:t>
            </a:r>
            <a:r>
              <a:rPr lang="en-US" sz="1200" dirty="0" err="1">
                <a:solidFill>
                  <a:srgbClr val="000000"/>
                </a:solidFill>
              </a:rPr>
              <a:t>em</a:t>
            </a:r>
            <a:r>
              <a:rPr lang="en-US" sz="1200" dirty="0">
                <a:solidFill>
                  <a:srgbClr val="000000"/>
                </a:solidFill>
              </a:rPr>
              <a:t>. </a:t>
            </a:r>
          </a:p>
        </p:txBody>
      </p:sp>
      <p:pic>
        <p:nvPicPr>
          <p:cNvPr id="11" name="final slide 23">
            <a:hlinkClick r:id="" action="ppaction://media"/>
            <a:extLst>
              <a:ext uri="{FF2B5EF4-FFF2-40B4-BE49-F238E27FC236}">
                <a16:creationId xmlns:a16="http://schemas.microsoft.com/office/drawing/2014/main" id="{FA6E52B0-8DB9-C2E4-5C2E-A60E709285A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952989325"/>
      </p:ext>
    </p:extLst>
  </p:cSld>
  <p:clrMapOvr>
    <a:masterClrMapping/>
  </p:clrMapOvr>
  <mc:AlternateContent xmlns:mc="http://schemas.openxmlformats.org/markup-compatibility/2006" xmlns:p14="http://schemas.microsoft.com/office/powerpoint/2010/main">
    <mc:Choice Requires="p14">
      <p:transition spd="slow" p14:dur="2000" advTm="23562"/>
    </mc:Choice>
    <mc:Fallback xmlns="">
      <p:transition spd="slow" advTm="235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56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399" y="240080"/>
            <a:ext cx="11465169" cy="947859"/>
          </a:xfrm>
        </p:spPr>
        <p:txBody>
          <a:bodyPr>
            <a:normAutofit/>
          </a:bodyPr>
          <a:lstStyle/>
          <a:p>
            <a:pPr algn="l"/>
            <a:r>
              <a:rPr lang="en-US" sz="3600" dirty="0" err="1"/>
              <a:t>Dây</a:t>
            </a:r>
            <a:r>
              <a:rPr lang="en-US" sz="3600" dirty="0"/>
              <a:t> </a:t>
            </a:r>
            <a:r>
              <a:rPr lang="en-US" sz="3600" dirty="0" err="1"/>
              <a:t>rút</a:t>
            </a:r>
            <a:endParaRPr lang="en-US" sz="3600" dirty="0"/>
          </a:p>
        </p:txBody>
      </p:sp>
      <p:pic>
        <p:nvPicPr>
          <p:cNvPr id="5" name="Picture 4">
            <a:extLst>
              <a:ext uri="{FF2B5EF4-FFF2-40B4-BE49-F238E27FC236}">
                <a16:creationId xmlns:a16="http://schemas.microsoft.com/office/drawing/2014/main" id="{C0D961EF-F3F5-4598-8DEE-1B3EA2176652}"/>
              </a:ext>
            </a:extLst>
          </p:cNvPr>
          <p:cNvPicPr>
            <a:picLocks noChangeAspect="1"/>
          </p:cNvPicPr>
          <p:nvPr/>
        </p:nvPicPr>
        <p:blipFill>
          <a:blip r:embed="rId5"/>
          <a:srcRect/>
          <a:stretch/>
        </p:blipFill>
        <p:spPr>
          <a:xfrm>
            <a:off x="1280065" y="1233970"/>
            <a:ext cx="7966102" cy="3983051"/>
          </a:xfrm>
          <a:prstGeom prst="rect">
            <a:avLst/>
          </a:prstGeom>
        </p:spPr>
      </p:pic>
      <p:sp>
        <p:nvSpPr>
          <p:cNvPr id="3" name="TextBox 2">
            <a:extLst>
              <a:ext uri="{FF2B5EF4-FFF2-40B4-BE49-F238E27FC236}">
                <a16:creationId xmlns:a16="http://schemas.microsoft.com/office/drawing/2014/main" id="{8E4DB7D7-AEB5-43EC-9299-C7CB46203FEB}"/>
              </a:ext>
            </a:extLst>
          </p:cNvPr>
          <p:cNvSpPr txBox="1"/>
          <p:nvPr/>
        </p:nvSpPr>
        <p:spPr>
          <a:xfrm>
            <a:off x="2604978" y="5348178"/>
            <a:ext cx="6124352"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t>Mối</a:t>
            </a:r>
            <a:r>
              <a:rPr lang="en-US" sz="1200" b="1" dirty="0"/>
              <a:t> </a:t>
            </a:r>
            <a:r>
              <a:rPr lang="en-US" sz="1200" b="1" dirty="0" err="1"/>
              <a:t>nguy</a:t>
            </a:r>
            <a:r>
              <a:rPr lang="en-US" sz="1200" b="1" dirty="0"/>
              <a:t>: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srgbClr val="000000"/>
                </a:solidFill>
              </a:rPr>
              <a:t>Áo</a:t>
            </a:r>
            <a:r>
              <a:rPr lang="en-US" sz="1200" dirty="0">
                <a:solidFill>
                  <a:srgbClr val="000000"/>
                </a:solidFill>
              </a:rPr>
              <a:t> </a:t>
            </a:r>
            <a:r>
              <a:rPr lang="en-US" sz="1200" dirty="0" err="1">
                <a:solidFill>
                  <a:srgbClr val="000000"/>
                </a:solidFill>
              </a:rPr>
              <a:t>phao</a:t>
            </a:r>
            <a:r>
              <a:rPr lang="en-US" sz="1200" dirty="0">
                <a:solidFill>
                  <a:srgbClr val="000000"/>
                </a:solidFill>
              </a:rPr>
              <a:t> </a:t>
            </a:r>
            <a:r>
              <a:rPr lang="en-US" sz="1200" dirty="0" err="1">
                <a:solidFill>
                  <a:srgbClr val="000000"/>
                </a:solidFill>
              </a:rPr>
              <a:t>lông</a:t>
            </a:r>
            <a:r>
              <a:rPr lang="en-US" sz="1200" dirty="0">
                <a:solidFill>
                  <a:srgbClr val="000000"/>
                </a:solidFill>
              </a:rPr>
              <a:t> vũ có </a:t>
            </a:r>
            <a:r>
              <a:rPr lang="en-US" sz="1200" dirty="0" err="1">
                <a:solidFill>
                  <a:srgbClr val="000000"/>
                </a:solidFill>
              </a:rPr>
              <a:t>dây</a:t>
            </a:r>
            <a:r>
              <a:rPr lang="en-US" sz="1200" dirty="0">
                <a:solidFill>
                  <a:srgbClr val="000000"/>
                </a:solidFill>
              </a:rPr>
              <a:t> </a:t>
            </a:r>
            <a:r>
              <a:rPr lang="en-US" sz="1200" dirty="0" err="1">
                <a:solidFill>
                  <a:srgbClr val="000000"/>
                </a:solidFill>
              </a:rPr>
              <a:t>rút</a:t>
            </a:r>
            <a:r>
              <a:rPr lang="en-US" sz="1200" dirty="0">
                <a:solidFill>
                  <a:srgbClr val="000000"/>
                </a:solidFill>
              </a:rPr>
              <a:t> </a:t>
            </a:r>
            <a:r>
              <a:rPr lang="en-US" sz="1200" dirty="0" err="1">
                <a:solidFill>
                  <a:srgbClr val="000000"/>
                </a:solidFill>
              </a:rPr>
              <a:t>nằm</a:t>
            </a:r>
            <a:r>
              <a:rPr lang="en-US" sz="1200" dirty="0">
                <a:solidFill>
                  <a:srgbClr val="000000"/>
                </a:solidFill>
              </a:rPr>
              <a:t> </a:t>
            </a:r>
            <a:r>
              <a:rPr lang="en-US" sz="1200" dirty="0" err="1">
                <a:solidFill>
                  <a:srgbClr val="000000"/>
                </a:solidFill>
              </a:rPr>
              <a:t>bên</a:t>
            </a:r>
            <a:r>
              <a:rPr lang="en-US" sz="1200" dirty="0">
                <a:solidFill>
                  <a:srgbClr val="000000"/>
                </a:solidFill>
              </a:rPr>
              <a:t> </a:t>
            </a:r>
            <a:r>
              <a:rPr lang="en-US" sz="1200" dirty="0" err="1">
                <a:solidFill>
                  <a:srgbClr val="000000"/>
                </a:solidFill>
              </a:rPr>
              <a:t>trong</a:t>
            </a:r>
            <a:r>
              <a:rPr lang="en-US" sz="1200" dirty="0">
                <a:solidFill>
                  <a:srgbClr val="000000"/>
                </a:solidFill>
              </a:rPr>
              <a:t> </a:t>
            </a:r>
            <a:r>
              <a:rPr lang="en-US" sz="1200" dirty="0" err="1">
                <a:solidFill>
                  <a:srgbClr val="000000"/>
                </a:solidFill>
              </a:rPr>
              <a:t>vải</a:t>
            </a:r>
            <a:r>
              <a:rPr lang="en-US" sz="1200" dirty="0">
                <a:solidFill>
                  <a:srgbClr val="000000"/>
                </a:solidFill>
              </a:rPr>
              <a:t> </a:t>
            </a:r>
            <a:r>
              <a:rPr lang="en-US" sz="1200" dirty="0" err="1">
                <a:solidFill>
                  <a:srgbClr val="000000"/>
                </a:solidFill>
              </a:rPr>
              <a:t>lót</a:t>
            </a:r>
            <a:r>
              <a:rPr lang="en-US" sz="1200" dirty="0">
                <a:solidFill>
                  <a:srgbClr val="000000"/>
                </a:solidFill>
              </a:rPr>
              <a:t> ở </a:t>
            </a:r>
            <a:r>
              <a:rPr lang="en-US" sz="1200" dirty="0" err="1">
                <a:solidFill>
                  <a:srgbClr val="000000"/>
                </a:solidFill>
              </a:rPr>
              <a:t>phần</a:t>
            </a:r>
            <a:r>
              <a:rPr lang="en-US" sz="1200" dirty="0">
                <a:solidFill>
                  <a:srgbClr val="000000"/>
                </a:solidFill>
              </a:rPr>
              <a:t> </a:t>
            </a:r>
            <a:r>
              <a:rPr lang="en-US" sz="1200" dirty="0" err="1">
                <a:solidFill>
                  <a:srgbClr val="000000"/>
                </a:solidFill>
              </a:rPr>
              <a:t>đáy</a:t>
            </a:r>
            <a:r>
              <a:rPr lang="en-US" sz="1200" dirty="0">
                <a:solidFill>
                  <a:srgbClr val="000000"/>
                </a:solidFill>
              </a:rPr>
              <a:t> </a:t>
            </a:r>
            <a:r>
              <a:rPr lang="en-US" sz="1200" dirty="0" err="1">
                <a:solidFill>
                  <a:srgbClr val="000000"/>
                </a:solidFill>
              </a:rPr>
              <a:t>áo</a:t>
            </a:r>
            <a:r>
              <a:rPr lang="en-US" sz="1200" dirty="0">
                <a:solidFill>
                  <a:srgbClr val="000000"/>
                </a:solidFill>
              </a:rPr>
              <a:t>. </a:t>
            </a:r>
            <a:r>
              <a:rPr lang="en-US" sz="1200" dirty="0" err="1">
                <a:solidFill>
                  <a:srgbClr val="000000"/>
                </a:solidFill>
              </a:rPr>
              <a:t>Dây</a:t>
            </a:r>
            <a:r>
              <a:rPr lang="en-US" sz="1200" dirty="0">
                <a:solidFill>
                  <a:srgbClr val="000000"/>
                </a:solidFill>
              </a:rPr>
              <a:t> </a:t>
            </a:r>
            <a:r>
              <a:rPr lang="en-US" sz="1200" dirty="0" err="1">
                <a:solidFill>
                  <a:srgbClr val="000000"/>
                </a:solidFill>
              </a:rPr>
              <a:t>rút</a:t>
            </a:r>
            <a:r>
              <a:rPr lang="en-US" sz="1200" dirty="0">
                <a:solidFill>
                  <a:srgbClr val="000000"/>
                </a:solidFill>
              </a:rPr>
              <a:t> có </a:t>
            </a:r>
            <a:r>
              <a:rPr lang="en-US" sz="1200" dirty="0" err="1">
                <a:solidFill>
                  <a:srgbClr val="000000"/>
                </a:solidFill>
              </a:rPr>
              <a:t>thê</a:t>
            </a:r>
            <a:r>
              <a:rPr lang="en-US" sz="1200" dirty="0">
                <a:solidFill>
                  <a:srgbClr val="000000"/>
                </a:solidFill>
              </a:rPr>
              <a:t>̉ bị </a:t>
            </a:r>
            <a:r>
              <a:rPr lang="en-US" sz="1200" dirty="0" err="1">
                <a:solidFill>
                  <a:srgbClr val="000000"/>
                </a:solidFill>
              </a:rPr>
              <a:t>vướng</a:t>
            </a:r>
            <a:r>
              <a:rPr lang="en-US" sz="1200" dirty="0">
                <a:solidFill>
                  <a:srgbClr val="000000"/>
                </a:solidFill>
              </a:rPr>
              <a:t> hay </a:t>
            </a:r>
            <a:r>
              <a:rPr lang="en-US" sz="1200" dirty="0" err="1">
                <a:solidFill>
                  <a:srgbClr val="000000"/>
                </a:solidFill>
              </a:rPr>
              <a:t>mắc</a:t>
            </a:r>
            <a:r>
              <a:rPr lang="en-US" sz="1200" dirty="0">
                <a:solidFill>
                  <a:srgbClr val="000000"/>
                </a:solidFill>
              </a:rPr>
              <a:t> </a:t>
            </a:r>
            <a:r>
              <a:rPr lang="en-US" sz="1200" dirty="0" err="1">
                <a:solidFill>
                  <a:srgbClr val="000000"/>
                </a:solidFill>
              </a:rPr>
              <a:t>kẹt</a:t>
            </a:r>
            <a:r>
              <a:rPr lang="en-US" sz="1200" dirty="0">
                <a:solidFill>
                  <a:srgbClr val="000000"/>
                </a:solidFill>
              </a:rPr>
              <a:t> </a:t>
            </a:r>
            <a:r>
              <a:rPr lang="en-US" sz="1200" dirty="0" err="1">
                <a:solidFill>
                  <a:srgbClr val="000000"/>
                </a:solidFill>
              </a:rPr>
              <a:t>vào</a:t>
            </a:r>
            <a:r>
              <a:rPr lang="en-US" sz="1200" dirty="0">
                <a:solidFill>
                  <a:srgbClr val="000000"/>
                </a:solidFill>
              </a:rPr>
              <a:t> </a:t>
            </a:r>
            <a:r>
              <a:rPr lang="en-US" sz="1200" dirty="0" err="1">
                <a:solidFill>
                  <a:srgbClr val="000000"/>
                </a:solidFill>
              </a:rPr>
              <a:t>sàn</a:t>
            </a:r>
            <a:r>
              <a:rPr lang="en-US" sz="1200" dirty="0">
                <a:solidFill>
                  <a:srgbClr val="000000"/>
                </a:solidFill>
              </a:rPr>
              <a:t> </a:t>
            </a:r>
            <a:r>
              <a:rPr lang="en-US" sz="1200" dirty="0" err="1">
                <a:solidFill>
                  <a:srgbClr val="000000"/>
                </a:solidFill>
              </a:rPr>
              <a:t>trượt</a:t>
            </a:r>
            <a:r>
              <a:rPr lang="en-US" sz="1200" dirty="0">
                <a:solidFill>
                  <a:srgbClr val="000000"/>
                </a:solidFill>
              </a:rPr>
              <a:t> </a:t>
            </a:r>
            <a:r>
              <a:rPr lang="en-US" sz="1200" dirty="0" err="1">
                <a:solidFill>
                  <a:srgbClr val="000000"/>
                </a:solidFill>
              </a:rPr>
              <a:t>sân</a:t>
            </a:r>
            <a:r>
              <a:rPr lang="en-US" sz="1200" dirty="0">
                <a:solidFill>
                  <a:srgbClr val="000000"/>
                </a:solidFill>
              </a:rPr>
              <a:t> </a:t>
            </a:r>
            <a:r>
              <a:rPr lang="en-US" sz="1200" dirty="0" err="1">
                <a:solidFill>
                  <a:srgbClr val="000000"/>
                </a:solidFill>
              </a:rPr>
              <a:t>chơi</a:t>
            </a:r>
            <a:r>
              <a:rPr lang="en-US" sz="1200" dirty="0">
                <a:solidFill>
                  <a:srgbClr val="000000"/>
                </a:solidFill>
              </a:rPr>
              <a:t>, </a:t>
            </a:r>
            <a:r>
              <a:rPr lang="en-US" sz="1200" dirty="0" err="1">
                <a:solidFill>
                  <a:srgbClr val="000000"/>
                </a:solidFill>
              </a:rPr>
              <a:t>tay</a:t>
            </a:r>
            <a:r>
              <a:rPr lang="en-US" sz="1200" dirty="0">
                <a:solidFill>
                  <a:srgbClr val="000000"/>
                </a:solidFill>
              </a:rPr>
              <a:t> </a:t>
            </a:r>
            <a:r>
              <a:rPr lang="en-US" sz="1200" dirty="0" err="1">
                <a:solidFill>
                  <a:srgbClr val="000000"/>
                </a:solidFill>
              </a:rPr>
              <a:t>vịn</a:t>
            </a:r>
            <a:r>
              <a:rPr lang="en-US" sz="1200" dirty="0">
                <a:solidFill>
                  <a:srgbClr val="000000"/>
                </a:solidFill>
              </a:rPr>
              <a:t>, </a:t>
            </a:r>
            <a:r>
              <a:rPr lang="en-US" sz="1200" dirty="0" err="1">
                <a:solidFill>
                  <a:srgbClr val="000000"/>
                </a:solidFill>
              </a:rPr>
              <a:t>cửa</a:t>
            </a:r>
            <a:r>
              <a:rPr lang="en-US" sz="1200" dirty="0">
                <a:solidFill>
                  <a:srgbClr val="000000"/>
                </a:solidFill>
              </a:rPr>
              <a:t> </a:t>
            </a:r>
            <a:r>
              <a:rPr lang="en-US" sz="1200" dirty="0" err="1">
                <a:solidFill>
                  <a:srgbClr val="000000"/>
                </a:solidFill>
              </a:rPr>
              <a:t>xe</a:t>
            </a:r>
            <a:r>
              <a:rPr lang="en-US" sz="1200" dirty="0">
                <a:solidFill>
                  <a:srgbClr val="000000"/>
                </a:solidFill>
              </a:rPr>
              <a:t> </a:t>
            </a:r>
            <a:r>
              <a:rPr lang="en-US" sz="1200" dirty="0" err="1">
                <a:solidFill>
                  <a:srgbClr val="000000"/>
                </a:solidFill>
              </a:rPr>
              <a:t>buýt</a:t>
            </a:r>
            <a:r>
              <a:rPr lang="en-US" sz="1200" dirty="0">
                <a:solidFill>
                  <a:srgbClr val="000000"/>
                </a:solidFill>
              </a:rPr>
              <a:t> </a:t>
            </a:r>
            <a:r>
              <a:rPr lang="en-US" sz="1200" dirty="0" err="1">
                <a:solidFill>
                  <a:srgbClr val="000000"/>
                </a:solidFill>
              </a:rPr>
              <a:t>trường</a:t>
            </a:r>
            <a:r>
              <a:rPr lang="en-US" sz="1200" dirty="0">
                <a:solidFill>
                  <a:srgbClr val="000000"/>
                </a:solidFill>
              </a:rPr>
              <a:t> </a:t>
            </a:r>
            <a:r>
              <a:rPr lang="en-US" sz="1200" dirty="0" err="1">
                <a:solidFill>
                  <a:srgbClr val="000000"/>
                </a:solidFill>
              </a:rPr>
              <a:t>học</a:t>
            </a:r>
            <a:r>
              <a:rPr lang="en-US" sz="1200" dirty="0">
                <a:solidFill>
                  <a:srgbClr val="000000"/>
                </a:solidFill>
              </a:rPr>
              <a:t> hay </a:t>
            </a:r>
            <a:r>
              <a:rPr lang="en-US" sz="1200" dirty="0" err="1">
                <a:solidFill>
                  <a:srgbClr val="000000"/>
                </a:solidFill>
              </a:rPr>
              <a:t>các</a:t>
            </a:r>
            <a:r>
              <a:rPr lang="en-US" sz="1200" dirty="0">
                <a:solidFill>
                  <a:srgbClr val="000000"/>
                </a:solidFill>
              </a:rPr>
              <a:t> </a:t>
            </a:r>
            <a:r>
              <a:rPr lang="en-US" sz="1200" dirty="0" err="1">
                <a:solidFill>
                  <a:srgbClr val="000000"/>
                </a:solidFill>
              </a:rPr>
              <a:t>vật</a:t>
            </a:r>
            <a:r>
              <a:rPr lang="en-US" sz="1200" dirty="0">
                <a:solidFill>
                  <a:srgbClr val="000000"/>
                </a:solidFill>
              </a:rPr>
              <a:t> </a:t>
            </a:r>
            <a:r>
              <a:rPr lang="en-US" sz="1200" dirty="0" err="1">
                <a:solidFill>
                  <a:srgbClr val="000000"/>
                </a:solidFill>
              </a:rPr>
              <a:t>thê</a:t>
            </a:r>
            <a:r>
              <a:rPr lang="en-US" sz="1200" dirty="0">
                <a:solidFill>
                  <a:srgbClr val="000000"/>
                </a:solidFill>
              </a:rPr>
              <a:t>̉ </a:t>
            </a:r>
            <a:r>
              <a:rPr lang="en-US" sz="1200" dirty="0" err="1">
                <a:solidFill>
                  <a:srgbClr val="000000"/>
                </a:solidFill>
              </a:rPr>
              <a:t>chuyển</a:t>
            </a:r>
            <a:r>
              <a:rPr lang="en-US" sz="1200" dirty="0">
                <a:solidFill>
                  <a:srgbClr val="000000"/>
                </a:solidFill>
              </a:rPr>
              <a:t> </a:t>
            </a:r>
            <a:r>
              <a:rPr lang="en-US" sz="1200" dirty="0" err="1">
                <a:solidFill>
                  <a:srgbClr val="000000"/>
                </a:solidFill>
              </a:rPr>
              <a:t>động</a:t>
            </a:r>
            <a:r>
              <a:rPr lang="en-US" sz="1200" dirty="0">
                <a:solidFill>
                  <a:srgbClr val="000000"/>
                </a:solidFill>
              </a:rPr>
              <a:t> </a:t>
            </a:r>
            <a:r>
              <a:rPr lang="en-US" sz="1200" dirty="0" err="1">
                <a:solidFill>
                  <a:srgbClr val="000000"/>
                </a:solidFill>
              </a:rPr>
              <a:t>khác</a:t>
            </a:r>
            <a:r>
              <a:rPr lang="en-US" sz="1200" dirty="0">
                <a:solidFill>
                  <a:srgbClr val="000000"/>
                </a:solidFill>
              </a:rPr>
              <a:t>, </a:t>
            </a:r>
            <a:r>
              <a:rPr lang="en-US" sz="1200" dirty="0" err="1">
                <a:solidFill>
                  <a:srgbClr val="000000"/>
                </a:solidFill>
              </a:rPr>
              <a:t>gây</a:t>
            </a:r>
            <a:r>
              <a:rPr lang="en-US" sz="1200" dirty="0">
                <a:solidFill>
                  <a:srgbClr val="000000"/>
                </a:solidFill>
              </a:rPr>
              <a:t> </a:t>
            </a:r>
            <a:r>
              <a:rPr lang="en-US" sz="1200" dirty="0" err="1">
                <a:solidFill>
                  <a:srgbClr val="000000"/>
                </a:solidFill>
              </a:rPr>
              <a:t>mối</a:t>
            </a:r>
            <a:r>
              <a:rPr lang="en-US" sz="1200" dirty="0">
                <a:solidFill>
                  <a:srgbClr val="000000"/>
                </a:solidFill>
              </a:rPr>
              <a:t> </a:t>
            </a:r>
            <a:r>
              <a:rPr lang="en-US" sz="1200" dirty="0" err="1">
                <a:solidFill>
                  <a:srgbClr val="000000"/>
                </a:solidFill>
              </a:rPr>
              <a:t>nguy</a:t>
            </a:r>
            <a:r>
              <a:rPr lang="en-US" sz="1200" dirty="0">
                <a:solidFill>
                  <a:srgbClr val="000000"/>
                </a:solidFill>
              </a:rPr>
              <a:t> bị </a:t>
            </a:r>
            <a:r>
              <a:rPr lang="en-US" sz="1200" dirty="0" err="1">
                <a:solidFill>
                  <a:srgbClr val="000000"/>
                </a:solidFill>
              </a:rPr>
              <a:t>vướng</a:t>
            </a:r>
            <a:r>
              <a:rPr lang="en-US" sz="1200" dirty="0">
                <a:solidFill>
                  <a:srgbClr val="000000"/>
                </a:solidFill>
              </a:rPr>
              <a:t> </a:t>
            </a:r>
            <a:r>
              <a:rPr lang="en-US" sz="1200" dirty="0" err="1">
                <a:solidFill>
                  <a:srgbClr val="000000"/>
                </a:solidFill>
              </a:rPr>
              <a:t>cho</a:t>
            </a:r>
            <a:r>
              <a:rPr lang="en-US" sz="1200" dirty="0">
                <a:solidFill>
                  <a:srgbClr val="000000"/>
                </a:solidFill>
              </a:rPr>
              <a:t> </a:t>
            </a:r>
            <a:r>
              <a:rPr lang="en-US" sz="1200" dirty="0" err="1">
                <a:solidFill>
                  <a:srgbClr val="000000"/>
                </a:solidFill>
              </a:rPr>
              <a:t>tre</a:t>
            </a:r>
            <a:r>
              <a:rPr lang="en-US" sz="1200" dirty="0">
                <a:solidFill>
                  <a:srgbClr val="000000"/>
                </a:solidFill>
              </a:rPr>
              <a:t>̉ </a:t>
            </a:r>
            <a:r>
              <a:rPr lang="en-US" sz="1200" dirty="0" err="1">
                <a:solidFill>
                  <a:srgbClr val="000000"/>
                </a:solidFill>
              </a:rPr>
              <a:t>em</a:t>
            </a:r>
            <a:r>
              <a:rPr lang="en-US" sz="1200" b="0" i="0" dirty="0">
                <a:solidFill>
                  <a:srgbClr val="1B1B1B"/>
                </a:solidFill>
                <a:effectLst/>
                <a:latin typeface="work-sans"/>
              </a:rPr>
              <a:t>.</a:t>
            </a:r>
            <a:endParaRPr lang="en-US" sz="1200" dirty="0"/>
          </a:p>
          <a:p>
            <a:endParaRPr lang="en-US" sz="1200" b="1" dirty="0"/>
          </a:p>
        </p:txBody>
      </p:sp>
      <p:sp>
        <p:nvSpPr>
          <p:cNvPr id="4" name="TextBox 3">
            <a:extLst>
              <a:ext uri="{FF2B5EF4-FFF2-40B4-BE49-F238E27FC236}">
                <a16:creationId xmlns:a16="http://schemas.microsoft.com/office/drawing/2014/main" id="{24A98765-16B6-7960-6B74-08FD1BEF917E}"/>
              </a:ext>
            </a:extLst>
          </p:cNvPr>
          <p:cNvSpPr txBox="1"/>
          <p:nvPr/>
        </p:nvSpPr>
        <p:spPr>
          <a:xfrm>
            <a:off x="5206394" y="2415392"/>
            <a:ext cx="2822037" cy="461665"/>
          </a:xfrm>
          <a:prstGeom prst="rect">
            <a:avLst/>
          </a:prstGeom>
          <a:noFill/>
        </p:spPr>
        <p:txBody>
          <a:bodyPr wrap="square" rtlCol="0">
            <a:spAutoFit/>
          </a:bodyPr>
          <a:lstStyle/>
          <a:p>
            <a:pPr>
              <a:lnSpc>
                <a:spcPct val="150000"/>
              </a:lnSpc>
            </a:pPr>
            <a:r>
              <a:rPr lang="en-US" sz="800" b="1" dirty="0" err="1">
                <a:solidFill>
                  <a:srgbClr val="3D7299"/>
                </a:solidFill>
              </a:rPr>
              <a:t>Tên</a:t>
            </a:r>
            <a:r>
              <a:rPr lang="en-US" sz="800" b="1" dirty="0">
                <a:solidFill>
                  <a:srgbClr val="3D7299"/>
                </a:solidFill>
              </a:rPr>
              <a:t> </a:t>
            </a:r>
            <a:r>
              <a:rPr lang="en-US" sz="800" b="1" dirty="0" err="1">
                <a:solidFill>
                  <a:srgbClr val="3D7299"/>
                </a:solidFill>
              </a:rPr>
              <a:t>sản</a:t>
            </a:r>
            <a:r>
              <a:rPr lang="en-US" sz="800" b="1" dirty="0">
                <a:solidFill>
                  <a:srgbClr val="3D7299"/>
                </a:solidFill>
              </a:rPr>
              <a:t> </a:t>
            </a:r>
            <a:r>
              <a:rPr lang="en-US" sz="800" b="1" dirty="0" err="1">
                <a:solidFill>
                  <a:srgbClr val="3D7299"/>
                </a:solidFill>
              </a:rPr>
              <a:t>phẩm</a:t>
            </a:r>
            <a:r>
              <a:rPr lang="en-US" sz="800" b="1" dirty="0">
                <a:solidFill>
                  <a:srgbClr val="3D7299"/>
                </a:solidFill>
              </a:rPr>
              <a:t>:</a:t>
            </a:r>
          </a:p>
          <a:p>
            <a:pPr>
              <a:lnSpc>
                <a:spcPct val="150000"/>
              </a:lnSpc>
            </a:pPr>
            <a:r>
              <a:rPr lang="en-US" sz="800" dirty="0" err="1">
                <a:solidFill>
                  <a:srgbClr val="000000"/>
                </a:solidFill>
              </a:rPr>
              <a:t>Áo</a:t>
            </a:r>
            <a:r>
              <a:rPr lang="en-US" sz="800" dirty="0">
                <a:solidFill>
                  <a:srgbClr val="000000"/>
                </a:solidFill>
              </a:rPr>
              <a:t> </a:t>
            </a:r>
            <a:r>
              <a:rPr lang="en-US" sz="800" dirty="0" err="1">
                <a:solidFill>
                  <a:srgbClr val="000000"/>
                </a:solidFill>
              </a:rPr>
              <a:t>phao</a:t>
            </a:r>
            <a:r>
              <a:rPr lang="en-US" sz="800" dirty="0">
                <a:solidFill>
                  <a:srgbClr val="000000"/>
                </a:solidFill>
              </a:rPr>
              <a:t> long vũ “Lilac Smoke” </a:t>
            </a:r>
            <a:r>
              <a:rPr lang="en-US" sz="800" dirty="0" err="1">
                <a:solidFill>
                  <a:srgbClr val="000000"/>
                </a:solidFill>
              </a:rPr>
              <a:t>trẻ</a:t>
            </a:r>
            <a:r>
              <a:rPr lang="en-US" sz="800" dirty="0">
                <a:solidFill>
                  <a:srgbClr val="000000"/>
                </a:solidFill>
              </a:rPr>
              <a:t> </a:t>
            </a:r>
            <a:r>
              <a:rPr lang="en-US" sz="800" dirty="0" err="1">
                <a:solidFill>
                  <a:srgbClr val="000000"/>
                </a:solidFill>
              </a:rPr>
              <a:t>em</a:t>
            </a:r>
            <a:r>
              <a:rPr lang="en-US" sz="800" dirty="0">
                <a:solidFill>
                  <a:srgbClr val="000000"/>
                </a:solidFill>
              </a:rPr>
              <a:t> </a:t>
            </a:r>
            <a:r>
              <a:rPr lang="en-US" sz="800" dirty="0" err="1">
                <a:solidFill>
                  <a:srgbClr val="000000"/>
                </a:solidFill>
              </a:rPr>
              <a:t>gái</a:t>
            </a:r>
            <a:r>
              <a:rPr lang="en-US" sz="800" dirty="0">
                <a:solidFill>
                  <a:srgbClr val="000000"/>
                </a:solidFill>
              </a:rPr>
              <a:t> </a:t>
            </a:r>
            <a:r>
              <a:rPr lang="en-US" sz="800" dirty="0" err="1">
                <a:solidFill>
                  <a:srgbClr val="000000"/>
                </a:solidFill>
              </a:rPr>
              <a:t>của</a:t>
            </a:r>
            <a:r>
              <a:rPr lang="en-US" sz="800" dirty="0">
                <a:solidFill>
                  <a:srgbClr val="000000"/>
                </a:solidFill>
              </a:rPr>
              <a:t> Arizona Jean Co. </a:t>
            </a:r>
          </a:p>
        </p:txBody>
      </p:sp>
      <p:sp>
        <p:nvSpPr>
          <p:cNvPr id="6" name="TextBox 5">
            <a:extLst>
              <a:ext uri="{FF2B5EF4-FFF2-40B4-BE49-F238E27FC236}">
                <a16:creationId xmlns:a16="http://schemas.microsoft.com/office/drawing/2014/main" id="{9F52BEDA-2FED-F64A-85BA-0F03B4AE19FB}"/>
              </a:ext>
            </a:extLst>
          </p:cNvPr>
          <p:cNvSpPr txBox="1"/>
          <p:nvPr/>
        </p:nvSpPr>
        <p:spPr>
          <a:xfrm>
            <a:off x="5206395" y="2803716"/>
            <a:ext cx="3864453" cy="646331"/>
          </a:xfrm>
          <a:prstGeom prst="rect">
            <a:avLst/>
          </a:prstGeom>
          <a:noFill/>
        </p:spPr>
        <p:txBody>
          <a:bodyPr wrap="square" rtlCol="0">
            <a:spAutoFit/>
          </a:bodyPr>
          <a:lstStyle/>
          <a:p>
            <a:pPr>
              <a:lnSpc>
                <a:spcPct val="150000"/>
              </a:lnSpc>
            </a:pPr>
            <a:r>
              <a:rPr lang="en-US" sz="800" b="1">
                <a:solidFill>
                  <a:srgbClr val="3D7299"/>
                </a:solidFill>
              </a:rPr>
              <a:t>Mối nguy:</a:t>
            </a:r>
          </a:p>
          <a:p>
            <a:r>
              <a:rPr lang="en-US" sz="800">
                <a:solidFill>
                  <a:srgbClr val="000000"/>
                </a:solidFill>
              </a:rPr>
              <a:t>Áo phao lông vũ có dây rút nằm bên trong vải lót ở phần đáy áo. Dây rút có thể bị vướng  hay mắc kẹt vào sàn trượt sân chơi, tay vịn, cửa xe buýt trường học hay các vật thể chuyển động khác, gây mối nguy bị vướng cho trẻ em.</a:t>
            </a:r>
          </a:p>
        </p:txBody>
      </p:sp>
      <p:sp>
        <p:nvSpPr>
          <p:cNvPr id="7" name="TextBox 6">
            <a:extLst>
              <a:ext uri="{FF2B5EF4-FFF2-40B4-BE49-F238E27FC236}">
                <a16:creationId xmlns:a16="http://schemas.microsoft.com/office/drawing/2014/main" id="{81622353-90A4-8A94-0D13-749F99C28F5B}"/>
              </a:ext>
            </a:extLst>
          </p:cNvPr>
          <p:cNvSpPr txBox="1"/>
          <p:nvPr/>
        </p:nvSpPr>
        <p:spPr>
          <a:xfrm>
            <a:off x="5206395" y="3516763"/>
            <a:ext cx="845374" cy="627223"/>
          </a:xfrm>
          <a:prstGeom prst="rect">
            <a:avLst/>
          </a:prstGeom>
          <a:noFill/>
        </p:spPr>
        <p:txBody>
          <a:bodyPr wrap="square" rtlCol="0">
            <a:spAutoFit/>
          </a:bodyPr>
          <a:lstStyle/>
          <a:p>
            <a:pPr>
              <a:lnSpc>
                <a:spcPct val="150000"/>
              </a:lnSpc>
            </a:pPr>
            <a:r>
              <a:rPr lang="en-US" sz="800" b="1">
                <a:solidFill>
                  <a:srgbClr val="3D7299"/>
                </a:solidFill>
              </a:rPr>
              <a:t>Khắc phục:</a:t>
            </a:r>
          </a:p>
          <a:p>
            <a:pPr>
              <a:lnSpc>
                <a:spcPct val="150000"/>
              </a:lnSpc>
            </a:pPr>
            <a:r>
              <a:rPr lang="en-US" sz="800">
                <a:solidFill>
                  <a:srgbClr val="000000"/>
                </a:solidFill>
              </a:rPr>
              <a:t>Hoàn tiền</a:t>
            </a:r>
          </a:p>
          <a:p>
            <a:pPr>
              <a:lnSpc>
                <a:spcPct val="150000"/>
              </a:lnSpc>
            </a:pPr>
            <a:r>
              <a:rPr lang="en-US" sz="800">
                <a:solidFill>
                  <a:srgbClr val="000000"/>
                </a:solidFill>
              </a:rPr>
              <a:t>Sửa chữa</a:t>
            </a:r>
          </a:p>
        </p:txBody>
      </p:sp>
      <p:sp>
        <p:nvSpPr>
          <p:cNvPr id="8" name="TextBox 7">
            <a:extLst>
              <a:ext uri="{FF2B5EF4-FFF2-40B4-BE49-F238E27FC236}">
                <a16:creationId xmlns:a16="http://schemas.microsoft.com/office/drawing/2014/main" id="{51F09166-B0B5-0854-346B-2F9D483E54C5}"/>
              </a:ext>
            </a:extLst>
          </p:cNvPr>
          <p:cNvSpPr txBox="1"/>
          <p:nvPr/>
        </p:nvSpPr>
        <p:spPr>
          <a:xfrm>
            <a:off x="5206395" y="4063149"/>
            <a:ext cx="2234880" cy="442557"/>
          </a:xfrm>
          <a:prstGeom prst="rect">
            <a:avLst/>
          </a:prstGeom>
          <a:noFill/>
        </p:spPr>
        <p:txBody>
          <a:bodyPr wrap="square" rtlCol="0">
            <a:spAutoFit/>
          </a:bodyPr>
          <a:lstStyle/>
          <a:p>
            <a:pPr>
              <a:lnSpc>
                <a:spcPct val="150000"/>
              </a:lnSpc>
            </a:pPr>
            <a:r>
              <a:rPr lang="en-US" sz="800" b="1">
                <a:solidFill>
                  <a:srgbClr val="3D7299"/>
                </a:solidFill>
              </a:rPr>
              <a:t>Ngày thu hồi:</a:t>
            </a:r>
          </a:p>
          <a:p>
            <a:pPr>
              <a:lnSpc>
                <a:spcPct val="150000"/>
              </a:lnSpc>
            </a:pPr>
            <a:r>
              <a:rPr lang="en-US" sz="800">
                <a:solidFill>
                  <a:srgbClr val="000000"/>
                </a:solidFill>
              </a:rPr>
              <a:t>26-5-2021</a:t>
            </a:r>
          </a:p>
        </p:txBody>
      </p:sp>
      <p:sp>
        <p:nvSpPr>
          <p:cNvPr id="9" name="TextBox 8">
            <a:extLst>
              <a:ext uri="{FF2B5EF4-FFF2-40B4-BE49-F238E27FC236}">
                <a16:creationId xmlns:a16="http://schemas.microsoft.com/office/drawing/2014/main" id="{598092A2-C60A-99AA-DD94-4F1580E33578}"/>
              </a:ext>
            </a:extLst>
          </p:cNvPr>
          <p:cNvSpPr txBox="1"/>
          <p:nvPr/>
        </p:nvSpPr>
        <p:spPr>
          <a:xfrm>
            <a:off x="5206395" y="4455010"/>
            <a:ext cx="2234880" cy="442557"/>
          </a:xfrm>
          <a:prstGeom prst="rect">
            <a:avLst/>
          </a:prstGeom>
          <a:noFill/>
        </p:spPr>
        <p:txBody>
          <a:bodyPr wrap="square" rtlCol="0">
            <a:spAutoFit/>
          </a:bodyPr>
          <a:lstStyle/>
          <a:p>
            <a:pPr>
              <a:lnSpc>
                <a:spcPct val="150000"/>
              </a:lnSpc>
            </a:pPr>
            <a:r>
              <a:rPr lang="en-US" sz="800" b="1">
                <a:solidFill>
                  <a:srgbClr val="3D7299"/>
                </a:solidFill>
              </a:rPr>
              <a:t>Đơn vị:</a:t>
            </a:r>
          </a:p>
          <a:p>
            <a:pPr>
              <a:lnSpc>
                <a:spcPct val="150000"/>
              </a:lnSpc>
            </a:pPr>
            <a:r>
              <a:rPr lang="en-US" sz="800">
                <a:solidFill>
                  <a:srgbClr val="000000"/>
                </a:solidFill>
              </a:rPr>
              <a:t>Chừng 3.700</a:t>
            </a:r>
          </a:p>
        </p:txBody>
      </p:sp>
      <p:sp>
        <p:nvSpPr>
          <p:cNvPr id="10" name="TextBox 9">
            <a:extLst>
              <a:ext uri="{FF2B5EF4-FFF2-40B4-BE49-F238E27FC236}">
                <a16:creationId xmlns:a16="http://schemas.microsoft.com/office/drawing/2014/main" id="{C3BDBCF0-3346-3D57-CA8F-1CC4926121B4}"/>
              </a:ext>
            </a:extLst>
          </p:cNvPr>
          <p:cNvSpPr txBox="1"/>
          <p:nvPr/>
        </p:nvSpPr>
        <p:spPr>
          <a:xfrm>
            <a:off x="1275907" y="1210753"/>
            <a:ext cx="8013469" cy="338554"/>
          </a:xfrm>
          <a:prstGeom prst="rect">
            <a:avLst/>
          </a:prstGeom>
          <a:noFill/>
        </p:spPr>
        <p:txBody>
          <a:bodyPr wrap="square" rtlCol="0">
            <a:spAutoFit/>
          </a:bodyPr>
          <a:lstStyle/>
          <a:p>
            <a:r>
              <a:rPr lang="en-US" sz="1600" dirty="0" err="1">
                <a:solidFill>
                  <a:schemeClr val="tx2"/>
                </a:solidFill>
                <a:latin typeface="Times" pitchFamily="2" charset="0"/>
              </a:rPr>
              <a:t>JCPenney</a:t>
            </a:r>
            <a:r>
              <a:rPr lang="en-US" sz="1600" dirty="0">
                <a:solidFill>
                  <a:schemeClr val="tx2"/>
                </a:solidFill>
                <a:latin typeface="Times" pitchFamily="2" charset="0"/>
              </a:rPr>
              <a:t> </a:t>
            </a:r>
            <a:r>
              <a:rPr lang="en-US" sz="1600" dirty="0" err="1">
                <a:solidFill>
                  <a:schemeClr val="tx2"/>
                </a:solidFill>
                <a:latin typeface="Times" pitchFamily="2" charset="0"/>
              </a:rPr>
              <a:t>thu</a:t>
            </a:r>
            <a:r>
              <a:rPr lang="en-US" sz="1600" dirty="0">
                <a:solidFill>
                  <a:schemeClr val="tx2"/>
                </a:solidFill>
                <a:latin typeface="Times" pitchFamily="2" charset="0"/>
              </a:rPr>
              <a:t> </a:t>
            </a:r>
            <a:r>
              <a:rPr lang="en-US" sz="1600" dirty="0" err="1">
                <a:solidFill>
                  <a:schemeClr val="tx2"/>
                </a:solidFill>
                <a:latin typeface="Times" pitchFamily="2" charset="0"/>
              </a:rPr>
              <a:t>hồi</a:t>
            </a:r>
            <a:r>
              <a:rPr lang="en-US" sz="1600" dirty="0">
                <a:solidFill>
                  <a:schemeClr val="tx2"/>
                </a:solidFill>
                <a:latin typeface="Times" pitchFamily="2" charset="0"/>
              </a:rPr>
              <a:t> </a:t>
            </a:r>
            <a:r>
              <a:rPr lang="en-US" sz="1600" dirty="0" err="1">
                <a:solidFill>
                  <a:schemeClr val="tx2"/>
                </a:solidFill>
                <a:latin typeface="Times" pitchFamily="2" charset="0"/>
              </a:rPr>
              <a:t>áo</a:t>
            </a:r>
            <a:r>
              <a:rPr lang="en-US" sz="1600" dirty="0">
                <a:solidFill>
                  <a:schemeClr val="tx2"/>
                </a:solidFill>
                <a:latin typeface="Times" pitchFamily="2" charset="0"/>
              </a:rPr>
              <a:t> </a:t>
            </a:r>
            <a:r>
              <a:rPr lang="en-US" sz="1600" dirty="0" err="1">
                <a:solidFill>
                  <a:schemeClr val="tx2"/>
                </a:solidFill>
                <a:latin typeface="Times" pitchFamily="2" charset="0"/>
              </a:rPr>
              <a:t>phao</a:t>
            </a:r>
            <a:r>
              <a:rPr lang="en-US" sz="1600" dirty="0">
                <a:solidFill>
                  <a:schemeClr val="tx2"/>
                </a:solidFill>
                <a:latin typeface="Times" pitchFamily="2" charset="0"/>
              </a:rPr>
              <a:t> </a:t>
            </a:r>
            <a:r>
              <a:rPr lang="en-US" sz="1600" dirty="0" err="1">
                <a:solidFill>
                  <a:schemeClr val="tx2"/>
                </a:solidFill>
                <a:latin typeface="Times" pitchFamily="2" charset="0"/>
              </a:rPr>
              <a:t>lông</a:t>
            </a:r>
            <a:r>
              <a:rPr lang="en-US" sz="1600" dirty="0">
                <a:solidFill>
                  <a:schemeClr val="tx2"/>
                </a:solidFill>
                <a:latin typeface="Times" pitchFamily="2" charset="0"/>
              </a:rPr>
              <a:t> vũ </a:t>
            </a:r>
            <a:r>
              <a:rPr lang="en-US" sz="1600" dirty="0" err="1">
                <a:solidFill>
                  <a:schemeClr val="tx2"/>
                </a:solidFill>
                <a:latin typeface="Times" pitchFamily="2" charset="0"/>
              </a:rPr>
              <a:t>trẻ</a:t>
            </a:r>
            <a:r>
              <a:rPr lang="en-US" sz="1600" dirty="0">
                <a:solidFill>
                  <a:schemeClr val="tx2"/>
                </a:solidFill>
                <a:latin typeface="Times" pitchFamily="2" charset="0"/>
              </a:rPr>
              <a:t> </a:t>
            </a:r>
            <a:r>
              <a:rPr lang="en-US" sz="1600" dirty="0" err="1">
                <a:solidFill>
                  <a:schemeClr val="tx2"/>
                </a:solidFill>
                <a:latin typeface="Times" pitchFamily="2" charset="0"/>
              </a:rPr>
              <a:t>em</a:t>
            </a:r>
            <a:r>
              <a:rPr lang="en-US" sz="1600" dirty="0">
                <a:solidFill>
                  <a:schemeClr val="tx2"/>
                </a:solidFill>
                <a:latin typeface="Times" pitchFamily="2" charset="0"/>
              </a:rPr>
              <a:t> </a:t>
            </a:r>
            <a:r>
              <a:rPr lang="en-US" sz="1600" dirty="0" err="1">
                <a:solidFill>
                  <a:schemeClr val="tx2"/>
                </a:solidFill>
                <a:latin typeface="Times" pitchFamily="2" charset="0"/>
              </a:rPr>
              <a:t>gái</a:t>
            </a:r>
            <a:r>
              <a:rPr lang="en-US" sz="1600" dirty="0">
                <a:solidFill>
                  <a:schemeClr val="tx2"/>
                </a:solidFill>
                <a:latin typeface="Times" pitchFamily="2" charset="0"/>
              </a:rPr>
              <a:t> do </a:t>
            </a:r>
            <a:r>
              <a:rPr lang="en-US" sz="1600" dirty="0" err="1">
                <a:solidFill>
                  <a:schemeClr val="tx2"/>
                </a:solidFill>
                <a:latin typeface="Times" pitchFamily="2" charset="0"/>
              </a:rPr>
              <a:t>mối</a:t>
            </a:r>
            <a:r>
              <a:rPr lang="en-US" sz="1600" dirty="0">
                <a:solidFill>
                  <a:schemeClr val="tx2"/>
                </a:solidFill>
                <a:latin typeface="Times" pitchFamily="2" charset="0"/>
              </a:rPr>
              <a:t> </a:t>
            </a:r>
            <a:r>
              <a:rPr lang="en-US" sz="1600" dirty="0" err="1">
                <a:solidFill>
                  <a:schemeClr val="tx2"/>
                </a:solidFill>
                <a:latin typeface="Times" pitchFamily="2" charset="0"/>
              </a:rPr>
              <a:t>nguy</a:t>
            </a:r>
            <a:r>
              <a:rPr lang="en-US" sz="1600" dirty="0">
                <a:solidFill>
                  <a:schemeClr val="tx2"/>
                </a:solidFill>
                <a:latin typeface="Times" pitchFamily="2" charset="0"/>
              </a:rPr>
              <a:t> </a:t>
            </a:r>
            <a:r>
              <a:rPr lang="en-US" sz="1600" dirty="0" err="1">
                <a:solidFill>
                  <a:schemeClr val="tx2"/>
                </a:solidFill>
                <a:latin typeface="Times" pitchFamily="2" charset="0"/>
              </a:rPr>
              <a:t>mắc</a:t>
            </a:r>
            <a:r>
              <a:rPr lang="en-US" sz="1600" dirty="0">
                <a:solidFill>
                  <a:schemeClr val="tx2"/>
                </a:solidFill>
                <a:latin typeface="Times" pitchFamily="2" charset="0"/>
              </a:rPr>
              <a:t> bị </a:t>
            </a:r>
            <a:r>
              <a:rPr lang="en-US" sz="1600" dirty="0" err="1">
                <a:solidFill>
                  <a:schemeClr val="tx2"/>
                </a:solidFill>
                <a:latin typeface="Times" pitchFamily="2" charset="0"/>
              </a:rPr>
              <a:t>vướng</a:t>
            </a:r>
            <a:endParaRPr lang="en-US" sz="1600" dirty="0">
              <a:solidFill>
                <a:schemeClr val="tx2"/>
              </a:solidFill>
              <a:latin typeface="Times" pitchFamily="2" charset="0"/>
            </a:endParaRPr>
          </a:p>
        </p:txBody>
      </p:sp>
      <p:sp>
        <p:nvSpPr>
          <p:cNvPr id="12" name="TextBox 11">
            <a:extLst>
              <a:ext uri="{FF2B5EF4-FFF2-40B4-BE49-F238E27FC236}">
                <a16:creationId xmlns:a16="http://schemas.microsoft.com/office/drawing/2014/main" id="{CA91EF95-344D-B590-485D-F3C82DF3292A}"/>
              </a:ext>
            </a:extLst>
          </p:cNvPr>
          <p:cNvSpPr txBox="1"/>
          <p:nvPr/>
        </p:nvSpPr>
        <p:spPr>
          <a:xfrm>
            <a:off x="1275907" y="1823323"/>
            <a:ext cx="470986" cy="215444"/>
          </a:xfrm>
          <a:prstGeom prst="rect">
            <a:avLst/>
          </a:prstGeom>
          <a:noFill/>
        </p:spPr>
        <p:txBody>
          <a:bodyPr wrap="square" rtlCol="0">
            <a:spAutoFit/>
          </a:bodyPr>
          <a:lstStyle/>
          <a:p>
            <a:r>
              <a:rPr lang="en-US" sz="800">
                <a:solidFill>
                  <a:srgbClr val="000000"/>
                </a:solidFill>
              </a:rPr>
              <a:t>Share:</a:t>
            </a:r>
          </a:p>
        </p:txBody>
      </p:sp>
      <p:pic>
        <p:nvPicPr>
          <p:cNvPr id="11" name="final slide 24">
            <a:hlinkClick r:id="" action="ppaction://media"/>
            <a:extLst>
              <a:ext uri="{FF2B5EF4-FFF2-40B4-BE49-F238E27FC236}">
                <a16:creationId xmlns:a16="http://schemas.microsoft.com/office/drawing/2014/main" id="{A2BCA636-7096-3416-96E8-3772041117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758506532"/>
      </p:ext>
    </p:extLst>
  </p:cSld>
  <p:clrMapOvr>
    <a:masterClrMapping/>
  </p:clrMapOvr>
  <mc:AlternateContent xmlns:mc="http://schemas.openxmlformats.org/markup-compatibility/2006" xmlns:p14="http://schemas.microsoft.com/office/powerpoint/2010/main">
    <mc:Choice Requires="p14">
      <p:transition spd="slow" p14:dur="2000" advTm="22256"/>
    </mc:Choice>
    <mc:Fallback xmlns="">
      <p:transition spd="slow" advTm="222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56"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341120" y="2647507"/>
            <a:ext cx="9961289" cy="1547439"/>
          </a:xfrm>
        </p:spPr>
        <p:txBody>
          <a:bodyPr>
            <a:noAutofit/>
          </a:bodyPr>
          <a:lstStyle/>
          <a:p>
            <a:pPr algn="ctr"/>
            <a:r>
              <a:rPr lang="en-US">
                <a:solidFill>
                  <a:srgbClr val="1A2857"/>
                </a:solidFill>
                <a:latin typeface="+mj-lt"/>
              </a:rPr>
              <a:t>Các yêu cầu CPSC khác</a:t>
            </a:r>
          </a:p>
          <a:p>
            <a:pPr algn="l"/>
            <a:r>
              <a:rPr lang="en-US" sz="3000" b="0">
                <a:solidFill>
                  <a:srgbClr val="CF202F"/>
                </a:solidFill>
                <a:latin typeface="+mj-lt"/>
              </a:rPr>
              <a:t>Chứng nhận, Hàm lượng hóa chất, Nhãn theo dõi, Bộ phận nhỏ</a:t>
            </a:r>
            <a:endParaRPr lang="en-US" sz="3000">
              <a:solidFill>
                <a:srgbClr val="1A2857"/>
              </a:solidFill>
              <a:latin typeface="+mj-lt"/>
            </a:endParaRPr>
          </a:p>
          <a:p>
            <a:pPr algn="ctr"/>
            <a:endParaRPr lang="en-US" sz="4400">
              <a:solidFill>
                <a:srgbClr val="1A2857"/>
              </a:solidFill>
              <a:latin typeface="+mj-lt"/>
            </a:endParaRPr>
          </a:p>
        </p:txBody>
      </p:sp>
      <p:pic>
        <p:nvPicPr>
          <p:cNvPr id="2" name="final slide 25">
            <a:hlinkClick r:id="" action="ppaction://media"/>
            <a:extLst>
              <a:ext uri="{FF2B5EF4-FFF2-40B4-BE49-F238E27FC236}">
                <a16:creationId xmlns:a16="http://schemas.microsoft.com/office/drawing/2014/main" id="{26C23010-97FB-E672-5A12-431938B850D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988671513"/>
      </p:ext>
    </p:extLst>
  </p:cSld>
  <p:clrMapOvr>
    <a:masterClrMapping/>
  </p:clrMapOvr>
  <mc:AlternateContent xmlns:mc="http://schemas.openxmlformats.org/markup-compatibility/2006" xmlns:p14="http://schemas.microsoft.com/office/powerpoint/2010/main">
    <mc:Choice Requires="p14">
      <p:transition spd="slow" p14:dur="2000" advTm="8228"/>
    </mc:Choice>
    <mc:Fallback xmlns="">
      <p:transition spd="slow" advTm="82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Chứng nhận</a:t>
            </a:r>
          </a:p>
        </p:txBody>
      </p:sp>
      <p:sp>
        <p:nvSpPr>
          <p:cNvPr id="3" name="Content Placeholder 2"/>
          <p:cNvSpPr>
            <a:spLocks noGrp="1"/>
          </p:cNvSpPr>
          <p:nvPr>
            <p:ph idx="1"/>
          </p:nvPr>
        </p:nvSpPr>
        <p:spPr>
          <a:xfrm>
            <a:off x="320432" y="1312985"/>
            <a:ext cx="11700991" cy="4692040"/>
          </a:xfrm>
        </p:spPr>
        <p:txBody>
          <a:bodyPr>
            <a:noAutofit/>
          </a:bodyPr>
          <a:lstStyle/>
          <a:p>
            <a:pPr marL="342900" indent="-342900">
              <a:buFont typeface="Arial" panose="020B0604020202020204" pitchFamily="34" charset="0"/>
              <a:buChar char="•"/>
            </a:pPr>
            <a:r>
              <a:rPr lang="en-US" sz="2400">
                <a:solidFill>
                  <a:srgbClr val="4C4C4C"/>
                </a:solidFill>
              </a:rPr>
              <a:t>Sản phẩm dùng chung</a:t>
            </a:r>
          </a:p>
          <a:p>
            <a:pPr marL="800100" lvl="1" indent="-342900">
              <a:buFont typeface="Wingdings" panose="05000000000000000000" pitchFamily="2" charset="2"/>
              <a:buChar char="Ø"/>
            </a:pPr>
            <a:r>
              <a:rPr lang="en-US" sz="2000">
                <a:solidFill>
                  <a:srgbClr val="1A2857"/>
                </a:solidFill>
              </a:rPr>
              <a:t>Giấy Chứng nhận Tuân thủ chung (GCC)</a:t>
            </a:r>
          </a:p>
          <a:p>
            <a:pPr marL="800100" lvl="1" indent="-342900">
              <a:buFont typeface="Wingdings" panose="05000000000000000000" pitchFamily="2" charset="2"/>
              <a:buChar char="Ø"/>
            </a:pPr>
            <a:r>
              <a:rPr lang="en-US" sz="2000">
                <a:solidFill>
                  <a:srgbClr val="1A2857"/>
                </a:solidFill>
              </a:rPr>
              <a:t>Không đòi hỏi kiểm nghiệm bên thứ ba</a:t>
            </a:r>
          </a:p>
          <a:p>
            <a:pPr marL="800100" lvl="1" indent="-342900">
              <a:buFont typeface="Wingdings" panose="05000000000000000000" pitchFamily="2" charset="2"/>
              <a:buChar char="Ø"/>
            </a:pPr>
            <a:r>
              <a:rPr lang="en-US" sz="2000">
                <a:solidFill>
                  <a:srgbClr val="1A2857"/>
                </a:solidFill>
              </a:rPr>
              <a:t>Áp dụng cho quần áo người lớn</a:t>
            </a:r>
          </a:p>
          <a:p>
            <a:pPr lvl="1"/>
            <a:endParaRPr lang="en-US" sz="2000">
              <a:solidFill>
                <a:srgbClr val="1A2857"/>
              </a:solidFill>
            </a:endParaRPr>
          </a:p>
          <a:p>
            <a:pPr marL="342900" indent="-342900">
              <a:buFont typeface="Arial" panose="020B0604020202020204" pitchFamily="34" charset="0"/>
              <a:buChar char="•"/>
            </a:pPr>
            <a:r>
              <a:rPr lang="en-US" sz="2400">
                <a:solidFill>
                  <a:srgbClr val="4C4C4C"/>
                </a:solidFill>
              </a:rPr>
              <a:t>Sản phẩm trẻ em</a:t>
            </a:r>
          </a:p>
          <a:p>
            <a:pPr marL="800100" lvl="1" indent="-342900">
              <a:buFont typeface="Wingdings" panose="05000000000000000000" pitchFamily="2" charset="2"/>
              <a:buChar char="Ø"/>
            </a:pPr>
            <a:r>
              <a:rPr lang="en-US" sz="2000">
                <a:solidFill>
                  <a:srgbClr val="1A2857"/>
                </a:solidFill>
              </a:rPr>
              <a:t>Giấy Chứng nhận Sản phẩm Trẻ em (CPC)</a:t>
            </a:r>
          </a:p>
          <a:p>
            <a:pPr marL="800100" lvl="1" indent="-342900">
              <a:buFont typeface="Wingdings" panose="05000000000000000000" pitchFamily="2" charset="2"/>
              <a:buChar char="Ø"/>
            </a:pPr>
            <a:r>
              <a:rPr lang="en-US" sz="2000">
                <a:solidFill>
                  <a:srgbClr val="1A2857"/>
                </a:solidFill>
              </a:rPr>
              <a:t>Cần có kiểm nghiệm bên thứ ba do phòng kiểm nghiệm được CPSC công nhận cho mọi quy định mà sản phẩm chịu sự điều chỉnh</a:t>
            </a:r>
          </a:p>
          <a:p>
            <a:pPr marL="800100" lvl="1" indent="-342900">
              <a:buFont typeface="Wingdings" panose="05000000000000000000" pitchFamily="2" charset="2"/>
              <a:buChar char="Ø"/>
            </a:pPr>
            <a:r>
              <a:rPr lang="en-US" sz="2000">
                <a:solidFill>
                  <a:srgbClr val="1A2857"/>
                </a:solidFill>
              </a:rPr>
              <a:t>Áp dụng cho mọi quần áo trẻ em</a:t>
            </a:r>
          </a:p>
          <a:p>
            <a:endParaRPr lang="en-US" sz="2000" i="1"/>
          </a:p>
          <a:p>
            <a:pPr algn="ctr"/>
            <a:r>
              <a:rPr lang="en-US" sz="2400" i="1">
                <a:solidFill>
                  <a:srgbClr val="C00000"/>
                </a:solidFill>
                <a:effectLst>
                  <a:outerShdw blurRad="38100" dist="38100" dir="2700000" algn="tl">
                    <a:srgbClr val="000000">
                      <a:alpha val="43137"/>
                    </a:srgbClr>
                  </a:outerShdw>
                </a:effectLst>
              </a:rPr>
              <a:t>Phát hành bởi nhà sản xuất (nếu hàng nội địa) hay nhà nhập khẩu theo hồ sơ. Nhà nhập khẩu có thể dựa vào kiểm nghiệm do nhà sản xuất thực hiện để phát hành giấy chứng nhận miễn sao được thực hiện cẩn trọng và đáp ứng mọi yêu cầu của CPSC.</a:t>
            </a:r>
          </a:p>
          <a:p>
            <a:endParaRPr lang="en-US">
              <a:solidFill>
                <a:schemeClr val="bg2"/>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4" name="final slide 26">
            <a:hlinkClick r:id="" action="ppaction://media"/>
            <a:extLst>
              <a:ext uri="{FF2B5EF4-FFF2-40B4-BE49-F238E27FC236}">
                <a16:creationId xmlns:a16="http://schemas.microsoft.com/office/drawing/2014/main" id="{0F965B1E-2C2D-927F-627A-F61C537B1B4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338066955"/>
      </p:ext>
    </p:extLst>
  </p:cSld>
  <p:clrMapOvr>
    <a:masterClrMapping/>
  </p:clrMapOvr>
  <mc:AlternateContent xmlns:mc="http://schemas.openxmlformats.org/markup-compatibility/2006" xmlns:p14="http://schemas.microsoft.com/office/powerpoint/2010/main">
    <mc:Choice Requires="p14">
      <p:transition spd="slow" p14:dur="2000" advTm="91193"/>
    </mc:Choice>
    <mc:Fallback xmlns="">
      <p:transition spd="slow" advTm="911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1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Hàm lượng hóa chất</a:t>
            </a:r>
          </a:p>
        </p:txBody>
      </p:sp>
      <p:sp>
        <p:nvSpPr>
          <p:cNvPr id="3" name="Content Placeholder 2"/>
          <p:cNvSpPr>
            <a:spLocks noGrp="1"/>
          </p:cNvSpPr>
          <p:nvPr>
            <p:ph idx="1"/>
          </p:nvPr>
        </p:nvSpPr>
        <p:spPr>
          <a:xfrm>
            <a:off x="406399" y="1234831"/>
            <a:ext cx="11465169" cy="4942132"/>
          </a:xfrm>
        </p:spPr>
        <p:txBody>
          <a:bodyPr>
            <a:normAutofit fontScale="85000" lnSpcReduction="20000"/>
          </a:bodyPr>
          <a:lstStyle/>
          <a:p>
            <a:pPr marL="457200" indent="-457200">
              <a:buFont typeface="Arial" panose="020B0604020202020204" pitchFamily="34" charset="0"/>
              <a:buChar char="•"/>
            </a:pPr>
            <a:r>
              <a:rPr lang="en-US" sz="3400" dirty="0" err="1">
                <a:solidFill>
                  <a:srgbClr val="4C4C4C"/>
                </a:solidFill>
              </a:rPr>
              <a:t>Hàm</a:t>
            </a:r>
            <a:r>
              <a:rPr lang="en-US" sz="3400" dirty="0">
                <a:solidFill>
                  <a:srgbClr val="4C4C4C"/>
                </a:solidFill>
              </a:rPr>
              <a:t> </a:t>
            </a:r>
            <a:r>
              <a:rPr lang="en-US" sz="3400" dirty="0" err="1">
                <a:solidFill>
                  <a:srgbClr val="4C4C4C"/>
                </a:solidFill>
              </a:rPr>
              <a:t>lượng</a:t>
            </a:r>
            <a:r>
              <a:rPr lang="en-US" sz="3400" dirty="0">
                <a:solidFill>
                  <a:srgbClr val="4C4C4C"/>
                </a:solidFill>
              </a:rPr>
              <a:t> chì (FHSA)</a:t>
            </a:r>
          </a:p>
          <a:p>
            <a:pPr marL="800100" lvl="1" indent="-342900">
              <a:buFont typeface="Wingdings" panose="05000000000000000000" pitchFamily="2" charset="2"/>
              <a:buChar char="Ø"/>
            </a:pPr>
            <a:r>
              <a:rPr lang="en-US" dirty="0" err="1">
                <a:solidFill>
                  <a:srgbClr val="1A2857"/>
                </a:solidFill>
              </a:rPr>
              <a:t>Sản</a:t>
            </a:r>
            <a:r>
              <a:rPr lang="en-US" dirty="0">
                <a:solidFill>
                  <a:srgbClr val="1A2857"/>
                </a:solidFill>
              </a:rPr>
              <a:t> </a:t>
            </a:r>
            <a:r>
              <a:rPr lang="en-US" dirty="0" err="1">
                <a:solidFill>
                  <a:srgbClr val="1A2857"/>
                </a:solidFill>
              </a:rPr>
              <a:t>phẩm</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thiết</a:t>
            </a:r>
            <a:r>
              <a:rPr lang="en-US" dirty="0">
                <a:solidFill>
                  <a:srgbClr val="1A2857"/>
                </a:solidFill>
              </a:rPr>
              <a:t> </a:t>
            </a:r>
            <a:r>
              <a:rPr lang="en-US" dirty="0" err="1">
                <a:solidFill>
                  <a:srgbClr val="1A2857"/>
                </a:solidFill>
              </a:rPr>
              <a:t>kê</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chủ</a:t>
            </a:r>
            <a:r>
              <a:rPr lang="en-US" dirty="0">
                <a:solidFill>
                  <a:srgbClr val="1A2857"/>
                </a:solidFill>
              </a:rPr>
              <a:t> </a:t>
            </a:r>
            <a:r>
              <a:rPr lang="en-US" dirty="0" err="1">
                <a:solidFill>
                  <a:srgbClr val="1A2857"/>
                </a:solidFill>
              </a:rPr>
              <a:t>yếu</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cho</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từ</a:t>
            </a:r>
            <a:r>
              <a:rPr lang="en-US" dirty="0">
                <a:solidFill>
                  <a:srgbClr val="1A2857"/>
                </a:solidFill>
              </a:rPr>
              <a:t> 12 </a:t>
            </a:r>
            <a:r>
              <a:rPr lang="en-US" dirty="0" err="1">
                <a:solidFill>
                  <a:srgbClr val="1A2857"/>
                </a:solidFill>
              </a:rPr>
              <a:t>tuổi</a:t>
            </a:r>
            <a:r>
              <a:rPr lang="en-US" dirty="0">
                <a:solidFill>
                  <a:srgbClr val="1A2857"/>
                </a:solidFill>
              </a:rPr>
              <a:t> </a:t>
            </a:r>
            <a:r>
              <a:rPr lang="en-US" dirty="0" err="1">
                <a:solidFill>
                  <a:srgbClr val="1A2857"/>
                </a:solidFill>
              </a:rPr>
              <a:t>trở</a:t>
            </a:r>
            <a:r>
              <a:rPr lang="en-US" dirty="0">
                <a:solidFill>
                  <a:srgbClr val="1A2857"/>
                </a:solidFill>
              </a:rPr>
              <a:t> </a:t>
            </a:r>
            <a:r>
              <a:rPr lang="en-US" dirty="0" err="1">
                <a:solidFill>
                  <a:srgbClr val="1A2857"/>
                </a:solidFill>
              </a:rPr>
              <a:t>xuống</a:t>
            </a:r>
            <a:endParaRPr lang="en-US" dirty="0">
              <a:solidFill>
                <a:srgbClr val="1A2857"/>
              </a:solidFill>
            </a:endParaRPr>
          </a:p>
          <a:p>
            <a:pPr marL="800100" lvl="1" indent="-342900">
              <a:buFont typeface="Wingdings" panose="05000000000000000000" pitchFamily="2" charset="2"/>
              <a:buChar char="Ø"/>
            </a:pPr>
            <a:r>
              <a:rPr lang="en-US" dirty="0" err="1">
                <a:solidFill>
                  <a:srgbClr val="1A2857"/>
                </a:solidFill>
              </a:rPr>
              <a:t>Hàm</a:t>
            </a:r>
            <a:r>
              <a:rPr lang="en-US" dirty="0">
                <a:solidFill>
                  <a:srgbClr val="1A2857"/>
                </a:solidFill>
              </a:rPr>
              <a:t> </a:t>
            </a:r>
            <a:r>
              <a:rPr lang="en-US" dirty="0" err="1">
                <a:solidFill>
                  <a:srgbClr val="1A2857"/>
                </a:solidFill>
              </a:rPr>
              <a:t>lượng</a:t>
            </a:r>
            <a:r>
              <a:rPr lang="en-US" dirty="0">
                <a:solidFill>
                  <a:srgbClr val="1A2857"/>
                </a:solidFill>
              </a:rPr>
              <a:t> </a:t>
            </a:r>
            <a:r>
              <a:rPr lang="en-US" dirty="0" err="1">
                <a:solidFill>
                  <a:srgbClr val="1A2857"/>
                </a:solidFill>
              </a:rPr>
              <a:t>không</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vượt</a:t>
            </a:r>
            <a:r>
              <a:rPr lang="en-US" dirty="0">
                <a:solidFill>
                  <a:srgbClr val="1A2857"/>
                </a:solidFill>
              </a:rPr>
              <a:t> quá 100 ppm</a:t>
            </a:r>
          </a:p>
          <a:p>
            <a:pPr marL="800100" lvl="1" indent="-342900">
              <a:buFont typeface="Wingdings" panose="05000000000000000000" pitchFamily="2" charset="2"/>
              <a:buChar char="Ø"/>
            </a:pPr>
            <a:r>
              <a:rPr lang="en-US" dirty="0" err="1">
                <a:solidFill>
                  <a:srgbClr val="1A2857"/>
                </a:solidFill>
              </a:rPr>
              <a:t>Áp</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cho</a:t>
            </a:r>
            <a:r>
              <a:rPr lang="en-US" dirty="0">
                <a:solidFill>
                  <a:srgbClr val="1A2857"/>
                </a:solidFill>
              </a:rPr>
              <a:t> </a:t>
            </a:r>
            <a:r>
              <a:rPr lang="en-US" dirty="0" err="1">
                <a:solidFill>
                  <a:srgbClr val="1A2857"/>
                </a:solidFill>
              </a:rPr>
              <a:t>quần</a:t>
            </a:r>
            <a:r>
              <a:rPr lang="en-US" dirty="0">
                <a:solidFill>
                  <a:srgbClr val="1A2857"/>
                </a:solidFill>
              </a:rPr>
              <a:t> </a:t>
            </a:r>
            <a:r>
              <a:rPr lang="en-US" dirty="0" err="1">
                <a:solidFill>
                  <a:srgbClr val="1A2857"/>
                </a:solidFill>
              </a:rPr>
              <a:t>áo</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đồ</a:t>
            </a:r>
            <a:r>
              <a:rPr lang="en-US" dirty="0">
                <a:solidFill>
                  <a:srgbClr val="1A2857"/>
                </a:solidFill>
              </a:rPr>
              <a:t> </a:t>
            </a:r>
            <a:r>
              <a:rPr lang="en-US" dirty="0" err="1">
                <a:solidFill>
                  <a:srgbClr val="1A2857"/>
                </a:solidFill>
              </a:rPr>
              <a:t>ngủ</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em</a:t>
            </a:r>
            <a:r>
              <a:rPr lang="en-US" dirty="0">
                <a:solidFill>
                  <a:srgbClr val="1A2857"/>
                </a:solidFill>
              </a:rPr>
              <a:t> (</a:t>
            </a:r>
            <a:r>
              <a:rPr lang="en-US" dirty="0" err="1">
                <a:solidFill>
                  <a:srgbClr val="1A2857"/>
                </a:solidFill>
              </a:rPr>
              <a:t>khóa</a:t>
            </a:r>
            <a:r>
              <a:rPr lang="en-US" dirty="0">
                <a:solidFill>
                  <a:srgbClr val="1A2857"/>
                </a:solidFill>
              </a:rPr>
              <a:t> </a:t>
            </a:r>
            <a:r>
              <a:rPr lang="en-US" dirty="0" err="1">
                <a:solidFill>
                  <a:srgbClr val="1A2857"/>
                </a:solidFill>
              </a:rPr>
              <a:t>kéo</a:t>
            </a:r>
            <a:r>
              <a:rPr lang="en-US" dirty="0">
                <a:solidFill>
                  <a:srgbClr val="1A2857"/>
                </a:solidFill>
              </a:rPr>
              <a:t>, </a:t>
            </a:r>
            <a:r>
              <a:rPr lang="en-US" dirty="0" err="1">
                <a:solidFill>
                  <a:srgbClr val="1A2857"/>
                </a:solidFill>
              </a:rPr>
              <a:t>nút</a:t>
            </a:r>
            <a:r>
              <a:rPr lang="en-US" dirty="0">
                <a:solidFill>
                  <a:srgbClr val="1A2857"/>
                </a:solidFill>
              </a:rPr>
              <a:t>, v.v.)</a:t>
            </a:r>
          </a:p>
          <a:p>
            <a:pPr lvl="1"/>
            <a:endParaRPr lang="en-US" dirty="0">
              <a:solidFill>
                <a:srgbClr val="1A2857"/>
              </a:solidFill>
            </a:endParaRPr>
          </a:p>
          <a:p>
            <a:pPr marL="457200" indent="-457200">
              <a:buFont typeface="Arial" panose="020B0604020202020204" pitchFamily="34" charset="0"/>
              <a:buChar char="•"/>
            </a:pPr>
            <a:r>
              <a:rPr lang="en-US" sz="3400" dirty="0">
                <a:solidFill>
                  <a:srgbClr val="4C4C4C"/>
                </a:solidFill>
              </a:rPr>
              <a:t>Chì </a:t>
            </a:r>
            <a:r>
              <a:rPr lang="en-US" sz="3400" dirty="0" err="1">
                <a:solidFill>
                  <a:srgbClr val="4C4C4C"/>
                </a:solidFill>
              </a:rPr>
              <a:t>trong</a:t>
            </a:r>
            <a:r>
              <a:rPr lang="en-US" sz="3400" dirty="0">
                <a:solidFill>
                  <a:srgbClr val="4C4C4C"/>
                </a:solidFill>
              </a:rPr>
              <a:t> </a:t>
            </a:r>
            <a:r>
              <a:rPr lang="en-US" sz="3400" dirty="0" err="1">
                <a:solidFill>
                  <a:srgbClr val="4C4C4C"/>
                </a:solidFill>
              </a:rPr>
              <a:t>sơn</a:t>
            </a:r>
            <a:r>
              <a:rPr lang="en-US" sz="3400" dirty="0">
                <a:solidFill>
                  <a:srgbClr val="4C4C4C"/>
                </a:solidFill>
              </a:rPr>
              <a:t> </a:t>
            </a:r>
            <a:r>
              <a:rPr lang="en-US" sz="3400" dirty="0" err="1">
                <a:solidFill>
                  <a:srgbClr val="4C4C4C"/>
                </a:solidFill>
              </a:rPr>
              <a:t>và</a:t>
            </a:r>
            <a:r>
              <a:rPr lang="en-US" sz="3400" dirty="0">
                <a:solidFill>
                  <a:srgbClr val="4C4C4C"/>
                </a:solidFill>
              </a:rPr>
              <a:t> </a:t>
            </a:r>
            <a:r>
              <a:rPr lang="en-US" sz="3400" dirty="0" err="1">
                <a:solidFill>
                  <a:srgbClr val="4C4C4C"/>
                </a:solidFill>
              </a:rPr>
              <a:t>lớp</a:t>
            </a:r>
            <a:r>
              <a:rPr lang="en-US" sz="3400" dirty="0">
                <a:solidFill>
                  <a:srgbClr val="4C4C4C"/>
                </a:solidFill>
              </a:rPr>
              <a:t> </a:t>
            </a:r>
            <a:r>
              <a:rPr lang="en-US" sz="3400" dirty="0" err="1">
                <a:solidFill>
                  <a:srgbClr val="4C4C4C"/>
                </a:solidFill>
              </a:rPr>
              <a:t>phủ</a:t>
            </a:r>
            <a:r>
              <a:rPr lang="en-US" sz="3400" dirty="0">
                <a:solidFill>
                  <a:srgbClr val="4C4C4C"/>
                </a:solidFill>
              </a:rPr>
              <a:t> </a:t>
            </a:r>
            <a:r>
              <a:rPr lang="en-US" sz="3400" dirty="0" err="1">
                <a:solidFill>
                  <a:srgbClr val="4C4C4C"/>
                </a:solidFill>
              </a:rPr>
              <a:t>bê</a:t>
            </a:r>
            <a:r>
              <a:rPr lang="en-US" sz="3400" dirty="0">
                <a:solidFill>
                  <a:srgbClr val="4C4C4C"/>
                </a:solidFill>
              </a:rPr>
              <a:t>̀ </a:t>
            </a:r>
            <a:r>
              <a:rPr lang="en-US" sz="3400" dirty="0" err="1">
                <a:solidFill>
                  <a:srgbClr val="4C4C4C"/>
                </a:solidFill>
              </a:rPr>
              <a:t>mặt</a:t>
            </a:r>
            <a:r>
              <a:rPr lang="en-US" sz="3400" dirty="0">
                <a:solidFill>
                  <a:srgbClr val="4C4C4C"/>
                </a:solidFill>
              </a:rPr>
              <a:t> (CPSA)</a:t>
            </a:r>
          </a:p>
          <a:p>
            <a:pPr marL="800100" lvl="1" indent="-342900">
              <a:buFont typeface="Wingdings" panose="05000000000000000000" pitchFamily="2" charset="2"/>
              <a:buChar char="Ø"/>
            </a:pPr>
            <a:r>
              <a:rPr lang="en-US" dirty="0" err="1">
                <a:solidFill>
                  <a:srgbClr val="1A2857"/>
                </a:solidFill>
              </a:rPr>
              <a:t>Sản</a:t>
            </a:r>
            <a:r>
              <a:rPr lang="en-US" dirty="0">
                <a:solidFill>
                  <a:srgbClr val="1A2857"/>
                </a:solidFill>
              </a:rPr>
              <a:t> </a:t>
            </a:r>
            <a:r>
              <a:rPr lang="en-US" dirty="0" err="1">
                <a:solidFill>
                  <a:srgbClr val="1A2857"/>
                </a:solidFill>
              </a:rPr>
              <a:t>phẩm</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thiết</a:t>
            </a:r>
            <a:r>
              <a:rPr lang="en-US" dirty="0">
                <a:solidFill>
                  <a:srgbClr val="1A2857"/>
                </a:solidFill>
              </a:rPr>
              <a:t> </a:t>
            </a:r>
            <a:r>
              <a:rPr lang="en-US" dirty="0" err="1">
                <a:solidFill>
                  <a:srgbClr val="1A2857"/>
                </a:solidFill>
              </a:rPr>
              <a:t>kê</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chủ</a:t>
            </a:r>
            <a:r>
              <a:rPr lang="en-US" dirty="0">
                <a:solidFill>
                  <a:srgbClr val="1A2857"/>
                </a:solidFill>
              </a:rPr>
              <a:t> </a:t>
            </a:r>
            <a:r>
              <a:rPr lang="en-US" dirty="0" err="1">
                <a:solidFill>
                  <a:srgbClr val="1A2857"/>
                </a:solidFill>
              </a:rPr>
              <a:t>yếu</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cho</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từ</a:t>
            </a:r>
            <a:r>
              <a:rPr lang="en-US" dirty="0">
                <a:solidFill>
                  <a:srgbClr val="1A2857"/>
                </a:solidFill>
              </a:rPr>
              <a:t> 12 </a:t>
            </a:r>
            <a:r>
              <a:rPr lang="en-US" dirty="0" err="1">
                <a:solidFill>
                  <a:srgbClr val="1A2857"/>
                </a:solidFill>
              </a:rPr>
              <a:t>tuổi</a:t>
            </a:r>
            <a:r>
              <a:rPr lang="en-US" dirty="0">
                <a:solidFill>
                  <a:srgbClr val="1A2857"/>
                </a:solidFill>
              </a:rPr>
              <a:t> </a:t>
            </a:r>
            <a:r>
              <a:rPr lang="en-US" dirty="0" err="1">
                <a:solidFill>
                  <a:srgbClr val="1A2857"/>
                </a:solidFill>
              </a:rPr>
              <a:t>trở</a:t>
            </a:r>
            <a:r>
              <a:rPr lang="en-US" dirty="0">
                <a:solidFill>
                  <a:srgbClr val="1A2857"/>
                </a:solidFill>
              </a:rPr>
              <a:t> </a:t>
            </a:r>
            <a:r>
              <a:rPr lang="en-US" dirty="0" err="1">
                <a:solidFill>
                  <a:srgbClr val="1A2857"/>
                </a:solidFill>
              </a:rPr>
              <a:t>xuống</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một</a:t>
            </a:r>
            <a:r>
              <a:rPr lang="en-US" dirty="0">
                <a:solidFill>
                  <a:srgbClr val="1A2857"/>
                </a:solidFill>
              </a:rPr>
              <a:t> </a:t>
            </a:r>
            <a:r>
              <a:rPr lang="en-US" dirty="0" err="1">
                <a:solidFill>
                  <a:srgbClr val="1A2857"/>
                </a:solidFill>
              </a:rPr>
              <a:t>sô</a:t>
            </a:r>
            <a:r>
              <a:rPr lang="en-US" dirty="0">
                <a:solidFill>
                  <a:srgbClr val="1A2857"/>
                </a:solidFill>
              </a:rPr>
              <a:t>́ </a:t>
            </a:r>
            <a:r>
              <a:rPr lang="en-US" dirty="0" err="1">
                <a:solidFill>
                  <a:srgbClr val="1A2857"/>
                </a:solidFill>
              </a:rPr>
              <a:t>đô</a:t>
            </a:r>
            <a:r>
              <a:rPr lang="en-US" dirty="0">
                <a:solidFill>
                  <a:srgbClr val="1A2857"/>
                </a:solidFill>
              </a:rPr>
              <a:t>̀ </a:t>
            </a:r>
            <a:r>
              <a:rPr lang="en-US" dirty="0" err="1">
                <a:solidFill>
                  <a:srgbClr val="1A2857"/>
                </a:solidFill>
              </a:rPr>
              <a:t>gô</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chung</a:t>
            </a:r>
            <a:endParaRPr lang="en-US" dirty="0">
              <a:solidFill>
                <a:srgbClr val="1A2857"/>
              </a:solidFill>
            </a:endParaRPr>
          </a:p>
          <a:p>
            <a:pPr marL="800100" lvl="1" indent="-342900">
              <a:buFont typeface="Wingdings" panose="05000000000000000000" pitchFamily="2" charset="2"/>
              <a:buChar char="Ø"/>
            </a:pPr>
            <a:r>
              <a:rPr lang="en-US" dirty="0" err="1">
                <a:solidFill>
                  <a:srgbClr val="1A2857"/>
                </a:solidFill>
              </a:rPr>
              <a:t>Hàm</a:t>
            </a:r>
            <a:r>
              <a:rPr lang="en-US" dirty="0">
                <a:solidFill>
                  <a:srgbClr val="1A2857"/>
                </a:solidFill>
              </a:rPr>
              <a:t> </a:t>
            </a:r>
            <a:r>
              <a:rPr lang="en-US" dirty="0" err="1">
                <a:solidFill>
                  <a:srgbClr val="1A2857"/>
                </a:solidFill>
              </a:rPr>
              <a:t>lượng</a:t>
            </a:r>
            <a:r>
              <a:rPr lang="en-US" dirty="0">
                <a:solidFill>
                  <a:srgbClr val="1A2857"/>
                </a:solidFill>
              </a:rPr>
              <a:t> </a:t>
            </a:r>
            <a:r>
              <a:rPr lang="en-US" dirty="0" err="1">
                <a:solidFill>
                  <a:srgbClr val="1A2857"/>
                </a:solidFill>
              </a:rPr>
              <a:t>không</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vượt</a:t>
            </a:r>
            <a:r>
              <a:rPr lang="en-US" dirty="0">
                <a:solidFill>
                  <a:srgbClr val="1A2857"/>
                </a:solidFill>
              </a:rPr>
              <a:t> quá 90 ppm</a:t>
            </a:r>
          </a:p>
          <a:p>
            <a:pPr marL="800100" lvl="1" indent="-342900">
              <a:buFont typeface="Wingdings" panose="05000000000000000000" pitchFamily="2" charset="2"/>
              <a:buChar char="Ø"/>
            </a:pPr>
            <a:r>
              <a:rPr lang="en-US" dirty="0" err="1">
                <a:solidFill>
                  <a:srgbClr val="1A2857"/>
                </a:solidFill>
              </a:rPr>
              <a:t>Áp</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cho</a:t>
            </a:r>
            <a:r>
              <a:rPr lang="en-US" dirty="0">
                <a:solidFill>
                  <a:srgbClr val="1A2857"/>
                </a:solidFill>
              </a:rPr>
              <a:t> </a:t>
            </a:r>
            <a:r>
              <a:rPr lang="en-US" dirty="0" err="1">
                <a:solidFill>
                  <a:srgbClr val="1A2857"/>
                </a:solidFill>
              </a:rPr>
              <a:t>quần</a:t>
            </a:r>
            <a:r>
              <a:rPr lang="en-US" dirty="0">
                <a:solidFill>
                  <a:srgbClr val="1A2857"/>
                </a:solidFill>
              </a:rPr>
              <a:t> </a:t>
            </a:r>
            <a:r>
              <a:rPr lang="en-US" dirty="0" err="1">
                <a:solidFill>
                  <a:srgbClr val="1A2857"/>
                </a:solidFill>
              </a:rPr>
              <a:t>áo</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đô</a:t>
            </a:r>
            <a:r>
              <a:rPr lang="en-US" dirty="0">
                <a:solidFill>
                  <a:srgbClr val="1A2857"/>
                </a:solidFill>
              </a:rPr>
              <a:t>̀ </a:t>
            </a:r>
            <a:r>
              <a:rPr lang="en-US" dirty="0" err="1">
                <a:solidFill>
                  <a:srgbClr val="1A2857"/>
                </a:solidFill>
              </a:rPr>
              <a:t>ngủ</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em</a:t>
            </a:r>
            <a:r>
              <a:rPr lang="en-US" dirty="0">
                <a:solidFill>
                  <a:srgbClr val="1A2857"/>
                </a:solidFill>
              </a:rPr>
              <a:t> (in </a:t>
            </a:r>
            <a:r>
              <a:rPr lang="en-US" dirty="0" err="1">
                <a:solidFill>
                  <a:srgbClr val="1A2857"/>
                </a:solidFill>
              </a:rPr>
              <a:t>lụa</a:t>
            </a:r>
            <a:r>
              <a:rPr lang="en-US" dirty="0">
                <a:solidFill>
                  <a:srgbClr val="1A2857"/>
                </a:solidFill>
              </a:rPr>
              <a:t>)</a:t>
            </a:r>
          </a:p>
          <a:p>
            <a:pPr lvl="1"/>
            <a:endParaRPr lang="en-US" dirty="0">
              <a:solidFill>
                <a:srgbClr val="1A2857"/>
              </a:solidFill>
            </a:endParaRPr>
          </a:p>
          <a:p>
            <a:pPr marL="457200" indent="-457200">
              <a:buFont typeface="Arial" panose="020B0604020202020204" pitchFamily="34" charset="0"/>
              <a:buChar char="•"/>
            </a:pPr>
            <a:r>
              <a:rPr lang="en-US" sz="3400" dirty="0" err="1">
                <a:solidFill>
                  <a:srgbClr val="4C4C4C"/>
                </a:solidFill>
              </a:rPr>
              <a:t>Hàm</a:t>
            </a:r>
            <a:r>
              <a:rPr lang="en-US" sz="3400" dirty="0">
                <a:solidFill>
                  <a:srgbClr val="4C4C4C"/>
                </a:solidFill>
              </a:rPr>
              <a:t> </a:t>
            </a:r>
            <a:r>
              <a:rPr lang="en-US" sz="3400" dirty="0" err="1">
                <a:solidFill>
                  <a:srgbClr val="4C4C4C"/>
                </a:solidFill>
              </a:rPr>
              <a:t>lượng</a:t>
            </a:r>
            <a:r>
              <a:rPr lang="en-US" sz="3400" dirty="0">
                <a:solidFill>
                  <a:srgbClr val="4C4C4C"/>
                </a:solidFill>
              </a:rPr>
              <a:t> Phthalate (CPSA)</a:t>
            </a:r>
          </a:p>
          <a:p>
            <a:pPr marL="800100" lvl="1" indent="-342900">
              <a:buFont typeface="Wingdings" panose="05000000000000000000" pitchFamily="2" charset="2"/>
              <a:buChar char="Ø"/>
            </a:pPr>
            <a:r>
              <a:rPr lang="en-US" dirty="0" err="1">
                <a:solidFill>
                  <a:srgbClr val="1A2857"/>
                </a:solidFill>
              </a:rPr>
              <a:t>Đô</a:t>
            </a:r>
            <a:r>
              <a:rPr lang="en-US" dirty="0">
                <a:solidFill>
                  <a:srgbClr val="1A2857"/>
                </a:solidFill>
              </a:rPr>
              <a:t>̀ </a:t>
            </a:r>
            <a:r>
              <a:rPr lang="en-US" dirty="0" err="1">
                <a:solidFill>
                  <a:srgbClr val="1A2857"/>
                </a:solidFill>
              </a:rPr>
              <a:t>chơi</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em</a:t>
            </a:r>
            <a:r>
              <a:rPr lang="en-US" dirty="0">
                <a:solidFill>
                  <a:srgbClr val="1A2857"/>
                </a:solidFill>
              </a:rPr>
              <a:t> </a:t>
            </a:r>
            <a:r>
              <a:rPr lang="en-US" dirty="0" err="1">
                <a:solidFill>
                  <a:srgbClr val="1A2857"/>
                </a:solidFill>
              </a:rPr>
              <a:t>và</a:t>
            </a:r>
            <a:r>
              <a:rPr lang="en-US" dirty="0">
                <a:solidFill>
                  <a:srgbClr val="1A2857"/>
                </a:solidFill>
              </a:rPr>
              <a:t> </a:t>
            </a:r>
            <a:r>
              <a:rPr lang="en-US" i="1" dirty="0" err="1">
                <a:solidFill>
                  <a:srgbClr val="1A2857"/>
                </a:solidFill>
              </a:rPr>
              <a:t>đô</a:t>
            </a:r>
            <a:r>
              <a:rPr lang="en-US" i="1" dirty="0">
                <a:solidFill>
                  <a:srgbClr val="1A2857"/>
                </a:solidFill>
              </a:rPr>
              <a:t>̀ </a:t>
            </a:r>
            <a:r>
              <a:rPr lang="en-US" i="1" dirty="0" err="1">
                <a:solidFill>
                  <a:srgbClr val="1A2857"/>
                </a:solidFill>
              </a:rPr>
              <a:t>dùng</a:t>
            </a:r>
            <a:r>
              <a:rPr lang="en-US" i="1" dirty="0">
                <a:solidFill>
                  <a:srgbClr val="1A2857"/>
                </a:solidFill>
              </a:rPr>
              <a:t> </a:t>
            </a:r>
            <a:r>
              <a:rPr lang="en-US" i="1" dirty="0" err="1">
                <a:solidFill>
                  <a:srgbClr val="1A2857"/>
                </a:solidFill>
              </a:rPr>
              <a:t>chăm</a:t>
            </a:r>
            <a:r>
              <a:rPr lang="en-US" i="1" dirty="0">
                <a:solidFill>
                  <a:srgbClr val="1A2857"/>
                </a:solidFill>
              </a:rPr>
              <a:t> </a:t>
            </a:r>
            <a:r>
              <a:rPr lang="en-US" i="1" dirty="0" err="1">
                <a:solidFill>
                  <a:srgbClr val="1A2857"/>
                </a:solidFill>
              </a:rPr>
              <a:t>sóc</a:t>
            </a:r>
            <a:r>
              <a:rPr lang="en-US" i="1" dirty="0">
                <a:solidFill>
                  <a:srgbClr val="1A2857"/>
                </a:solidFill>
              </a:rPr>
              <a:t> </a:t>
            </a:r>
            <a:r>
              <a:rPr lang="en-US" i="1" dirty="0" err="1">
                <a:solidFill>
                  <a:srgbClr val="1A2857"/>
                </a:solidFill>
              </a:rPr>
              <a:t>trẻ</a:t>
            </a:r>
            <a:r>
              <a:rPr lang="en-US" i="1" dirty="0">
                <a:solidFill>
                  <a:srgbClr val="1A2857"/>
                </a:solidFill>
              </a:rPr>
              <a:t> </a:t>
            </a:r>
            <a:r>
              <a:rPr lang="en-US" dirty="0">
                <a:solidFill>
                  <a:srgbClr val="1A2857"/>
                </a:solidFill>
              </a:rPr>
              <a:t>(</a:t>
            </a:r>
            <a:r>
              <a:rPr lang="en-US" dirty="0" err="1">
                <a:solidFill>
                  <a:srgbClr val="1A2857"/>
                </a:solidFill>
              </a:rPr>
              <a:t>sản</a:t>
            </a:r>
            <a:r>
              <a:rPr lang="en-US" dirty="0">
                <a:solidFill>
                  <a:srgbClr val="1A2857"/>
                </a:solidFill>
              </a:rPr>
              <a:t> </a:t>
            </a:r>
            <a:r>
              <a:rPr lang="en-US" dirty="0" err="1">
                <a:solidFill>
                  <a:srgbClr val="1A2857"/>
                </a:solidFill>
              </a:rPr>
              <a:t>phẩm</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đê</a:t>
            </a:r>
            <a:r>
              <a:rPr lang="en-US" dirty="0">
                <a:solidFill>
                  <a:srgbClr val="1A2857"/>
                </a:solidFill>
              </a:rPr>
              <a:t>̉ </a:t>
            </a:r>
            <a:r>
              <a:rPr lang="en-US" dirty="0" err="1">
                <a:solidFill>
                  <a:srgbClr val="1A2857"/>
                </a:solidFill>
              </a:rPr>
              <a:t>dô</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ngủ</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ăn</a:t>
            </a:r>
            <a:r>
              <a:rPr lang="en-US" dirty="0">
                <a:solidFill>
                  <a:srgbClr val="1A2857"/>
                </a:solidFill>
              </a:rPr>
              <a:t> </a:t>
            </a:r>
            <a:r>
              <a:rPr lang="en-US" dirty="0" err="1">
                <a:solidFill>
                  <a:srgbClr val="1A2857"/>
                </a:solidFill>
              </a:rPr>
              <a:t>uống</a:t>
            </a:r>
            <a:r>
              <a:rPr lang="en-US" dirty="0">
                <a:solidFill>
                  <a:srgbClr val="1A2857"/>
                </a:solidFill>
              </a:rPr>
              <a:t> </a:t>
            </a:r>
            <a:r>
              <a:rPr lang="en-US" dirty="0" err="1">
                <a:solidFill>
                  <a:srgbClr val="1A2857"/>
                </a:solidFill>
              </a:rPr>
              <a:t>cho</a:t>
            </a:r>
            <a:r>
              <a:rPr lang="en-US" dirty="0">
                <a:solidFill>
                  <a:srgbClr val="1A2857"/>
                </a:solidFill>
              </a:rPr>
              <a:t> </a:t>
            </a:r>
            <a:r>
              <a:rPr lang="en-US" dirty="0" err="1">
                <a:solidFill>
                  <a:srgbClr val="1A2857"/>
                </a:solidFill>
              </a:rPr>
              <a:t>trẻ</a:t>
            </a:r>
            <a:r>
              <a:rPr lang="en-US" dirty="0">
                <a:solidFill>
                  <a:srgbClr val="1A2857"/>
                </a:solidFill>
              </a:rPr>
              <a:t> </a:t>
            </a:r>
            <a:r>
              <a:rPr lang="en-US" dirty="0" err="1">
                <a:solidFill>
                  <a:srgbClr val="1A2857"/>
                </a:solidFill>
              </a:rPr>
              <a:t>em</a:t>
            </a:r>
            <a:r>
              <a:rPr lang="en-US" dirty="0">
                <a:solidFill>
                  <a:srgbClr val="1A2857"/>
                </a:solidFill>
              </a:rPr>
              <a:t> </a:t>
            </a:r>
            <a:r>
              <a:rPr lang="en-US" dirty="0" err="1">
                <a:solidFill>
                  <a:srgbClr val="1A2857"/>
                </a:solidFill>
              </a:rPr>
              <a:t>tư</a:t>
            </a:r>
            <a:r>
              <a:rPr lang="en-US" dirty="0">
                <a:solidFill>
                  <a:srgbClr val="1A2857"/>
                </a:solidFill>
              </a:rPr>
              <a:t>̀ 3 </a:t>
            </a:r>
            <a:r>
              <a:rPr lang="en-US" dirty="0" err="1">
                <a:solidFill>
                  <a:srgbClr val="1A2857"/>
                </a:solidFill>
              </a:rPr>
              <a:t>tuổi</a:t>
            </a:r>
            <a:r>
              <a:rPr lang="en-US" dirty="0">
                <a:solidFill>
                  <a:srgbClr val="1A2857"/>
                </a:solidFill>
              </a:rPr>
              <a:t> </a:t>
            </a:r>
            <a:r>
              <a:rPr lang="en-US" dirty="0" err="1">
                <a:solidFill>
                  <a:srgbClr val="1A2857"/>
                </a:solidFill>
              </a:rPr>
              <a:t>trở</a:t>
            </a:r>
            <a:r>
              <a:rPr lang="en-US" dirty="0">
                <a:solidFill>
                  <a:srgbClr val="1A2857"/>
                </a:solidFill>
              </a:rPr>
              <a:t> </a:t>
            </a:r>
            <a:r>
              <a:rPr lang="en-US" dirty="0" err="1">
                <a:solidFill>
                  <a:srgbClr val="1A2857"/>
                </a:solidFill>
              </a:rPr>
              <a:t>xuống</a:t>
            </a:r>
            <a:r>
              <a:rPr lang="en-US" dirty="0">
                <a:solidFill>
                  <a:srgbClr val="1A2857"/>
                </a:solidFill>
              </a:rPr>
              <a:t>)</a:t>
            </a:r>
          </a:p>
          <a:p>
            <a:pPr marL="800100" lvl="1" indent="-342900">
              <a:buFont typeface="Wingdings" panose="05000000000000000000" pitchFamily="2" charset="2"/>
              <a:buChar char="Ø"/>
            </a:pPr>
            <a:r>
              <a:rPr lang="en-US" dirty="0">
                <a:solidFill>
                  <a:srgbClr val="1A2857"/>
                </a:solidFill>
              </a:rPr>
              <a:t>Chỉ </a:t>
            </a:r>
            <a:r>
              <a:rPr lang="en-US" dirty="0" err="1">
                <a:solidFill>
                  <a:srgbClr val="1A2857"/>
                </a:solidFill>
              </a:rPr>
              <a:t>riêng</a:t>
            </a:r>
            <a:r>
              <a:rPr lang="en-US" dirty="0">
                <a:solidFill>
                  <a:srgbClr val="1A2857"/>
                </a:solidFill>
              </a:rPr>
              <a:t> </a:t>
            </a:r>
            <a:r>
              <a:rPr lang="en-US" dirty="0" err="1">
                <a:solidFill>
                  <a:srgbClr val="1A2857"/>
                </a:solidFill>
              </a:rPr>
              <a:t>một</a:t>
            </a:r>
            <a:r>
              <a:rPr lang="en-US" dirty="0">
                <a:solidFill>
                  <a:srgbClr val="1A2857"/>
                </a:solidFill>
              </a:rPr>
              <a:t> </a:t>
            </a:r>
            <a:r>
              <a:rPr lang="en-US" dirty="0" err="1">
                <a:solidFill>
                  <a:srgbClr val="1A2857"/>
                </a:solidFill>
              </a:rPr>
              <a:t>sô</a:t>
            </a:r>
            <a:r>
              <a:rPr lang="en-US" dirty="0">
                <a:solidFill>
                  <a:srgbClr val="1A2857"/>
                </a:solidFill>
              </a:rPr>
              <a:t>́ phthalates</a:t>
            </a:r>
          </a:p>
          <a:p>
            <a:pPr marL="800100" lvl="1" indent="-342900">
              <a:buFont typeface="Wingdings" panose="05000000000000000000" pitchFamily="2" charset="2"/>
              <a:buChar char="Ø"/>
            </a:pPr>
            <a:r>
              <a:rPr lang="en-US" dirty="0" err="1">
                <a:solidFill>
                  <a:srgbClr val="1A2857"/>
                </a:solidFill>
              </a:rPr>
              <a:t>Hàm</a:t>
            </a:r>
            <a:r>
              <a:rPr lang="en-US" dirty="0">
                <a:solidFill>
                  <a:srgbClr val="1A2857"/>
                </a:solidFill>
              </a:rPr>
              <a:t> </a:t>
            </a:r>
            <a:r>
              <a:rPr lang="en-US" dirty="0" err="1">
                <a:solidFill>
                  <a:srgbClr val="1A2857"/>
                </a:solidFill>
              </a:rPr>
              <a:t>lượng</a:t>
            </a:r>
            <a:r>
              <a:rPr lang="en-US" dirty="0">
                <a:solidFill>
                  <a:srgbClr val="1A2857"/>
                </a:solidFill>
              </a:rPr>
              <a:t> </a:t>
            </a:r>
            <a:r>
              <a:rPr lang="en-US" dirty="0" err="1">
                <a:solidFill>
                  <a:srgbClr val="1A2857"/>
                </a:solidFill>
              </a:rPr>
              <a:t>không</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vượt</a:t>
            </a:r>
            <a:r>
              <a:rPr lang="en-US" dirty="0">
                <a:solidFill>
                  <a:srgbClr val="1A2857"/>
                </a:solidFill>
              </a:rPr>
              <a:t> quá 0,1%</a:t>
            </a:r>
          </a:p>
          <a:p>
            <a:pPr marL="800100" lvl="1" indent="-342900">
              <a:buFont typeface="Wingdings" panose="05000000000000000000" pitchFamily="2" charset="2"/>
              <a:buChar char="Ø"/>
            </a:pPr>
            <a:r>
              <a:rPr lang="en-US" dirty="0" err="1">
                <a:solidFill>
                  <a:srgbClr val="1A2857"/>
                </a:solidFill>
              </a:rPr>
              <a:t>Áp</a:t>
            </a:r>
            <a:r>
              <a:rPr lang="en-US" dirty="0">
                <a:solidFill>
                  <a:srgbClr val="1A2857"/>
                </a:solidFill>
              </a:rPr>
              <a:t> </a:t>
            </a:r>
            <a:r>
              <a:rPr lang="en-US" dirty="0" err="1">
                <a:solidFill>
                  <a:srgbClr val="1A2857"/>
                </a:solidFill>
              </a:rPr>
              <a:t>dụng</a:t>
            </a:r>
            <a:r>
              <a:rPr lang="en-US" dirty="0">
                <a:solidFill>
                  <a:srgbClr val="1A2857"/>
                </a:solidFill>
              </a:rPr>
              <a:t> </a:t>
            </a:r>
            <a:r>
              <a:rPr lang="en-US" dirty="0" err="1">
                <a:solidFill>
                  <a:srgbClr val="1A2857"/>
                </a:solidFill>
              </a:rPr>
              <a:t>cho</a:t>
            </a:r>
            <a:r>
              <a:rPr lang="en-US" dirty="0">
                <a:solidFill>
                  <a:srgbClr val="1A2857"/>
                </a:solidFill>
              </a:rPr>
              <a:t> </a:t>
            </a:r>
            <a:r>
              <a:rPr lang="en-US" dirty="0" err="1">
                <a:solidFill>
                  <a:srgbClr val="1A2857"/>
                </a:solidFill>
              </a:rPr>
              <a:t>đô</a:t>
            </a:r>
            <a:r>
              <a:rPr lang="en-US" dirty="0">
                <a:solidFill>
                  <a:srgbClr val="1A2857"/>
                </a:solidFill>
              </a:rPr>
              <a:t>̀ </a:t>
            </a:r>
            <a:r>
              <a:rPr lang="en-US" dirty="0" err="1">
                <a:solidFill>
                  <a:srgbClr val="1A2857"/>
                </a:solidFill>
              </a:rPr>
              <a:t>ngu</a:t>
            </a:r>
            <a:r>
              <a:rPr lang="en-US" dirty="0">
                <a:solidFill>
                  <a:srgbClr val="1A2857"/>
                </a:solidFill>
              </a:rPr>
              <a:t>̉ </a:t>
            </a:r>
            <a:r>
              <a:rPr lang="en-US" dirty="0" err="1">
                <a:solidFill>
                  <a:srgbClr val="1A2857"/>
                </a:solidFill>
              </a:rPr>
              <a:t>tre</a:t>
            </a:r>
            <a:r>
              <a:rPr lang="en-US" dirty="0">
                <a:solidFill>
                  <a:srgbClr val="1A2857"/>
                </a:solidFill>
              </a:rPr>
              <a:t>̉ </a:t>
            </a:r>
            <a:r>
              <a:rPr lang="en-US" dirty="0" err="1">
                <a:solidFill>
                  <a:srgbClr val="1A2857"/>
                </a:solidFill>
              </a:rPr>
              <a:t>em</a:t>
            </a:r>
            <a:r>
              <a:rPr lang="en-US" dirty="0">
                <a:solidFill>
                  <a:srgbClr val="1A2857"/>
                </a:solidFill>
              </a:rPr>
              <a:t> </a:t>
            </a:r>
            <a:r>
              <a:rPr lang="en-US" dirty="0" err="1">
                <a:solidFill>
                  <a:srgbClr val="1A2857"/>
                </a:solidFill>
              </a:rPr>
              <a:t>va</a:t>
            </a:r>
            <a:r>
              <a:rPr lang="en-US" dirty="0">
                <a:solidFill>
                  <a:srgbClr val="1A2857"/>
                </a:solidFill>
              </a:rPr>
              <a:t>̀ </a:t>
            </a:r>
            <a:r>
              <a:rPr lang="en-US" dirty="0" err="1">
                <a:solidFill>
                  <a:srgbClr val="1A2857"/>
                </a:solidFill>
              </a:rPr>
              <a:t>một</a:t>
            </a:r>
            <a:r>
              <a:rPr lang="en-US" dirty="0">
                <a:solidFill>
                  <a:srgbClr val="1A2857"/>
                </a:solidFill>
              </a:rPr>
              <a:t> </a:t>
            </a:r>
            <a:r>
              <a:rPr lang="en-US" dirty="0" err="1">
                <a:solidFill>
                  <a:srgbClr val="1A2857"/>
                </a:solidFill>
              </a:rPr>
              <a:t>sô</a:t>
            </a:r>
            <a:r>
              <a:rPr lang="en-US" dirty="0">
                <a:solidFill>
                  <a:srgbClr val="1A2857"/>
                </a:solidFill>
              </a:rPr>
              <a:t>́ </a:t>
            </a:r>
            <a:r>
              <a:rPr lang="en-US" dirty="0" err="1">
                <a:solidFill>
                  <a:srgbClr val="1A2857"/>
                </a:solidFill>
              </a:rPr>
              <a:t>loại</a:t>
            </a:r>
            <a:r>
              <a:rPr lang="en-US" dirty="0">
                <a:solidFill>
                  <a:srgbClr val="1A2857"/>
                </a:solidFill>
              </a:rPr>
              <a:t> </a:t>
            </a:r>
            <a:r>
              <a:rPr lang="en-US" dirty="0" err="1">
                <a:solidFill>
                  <a:srgbClr val="1A2857"/>
                </a:solidFill>
              </a:rPr>
              <a:t>hàng</a:t>
            </a:r>
            <a:r>
              <a:rPr lang="en-US" dirty="0">
                <a:solidFill>
                  <a:srgbClr val="1A2857"/>
                </a:solidFill>
              </a:rPr>
              <a:t> may </a:t>
            </a:r>
            <a:r>
              <a:rPr lang="en-US" dirty="0" err="1">
                <a:solidFill>
                  <a:srgbClr val="1A2857"/>
                </a:solidFill>
              </a:rPr>
              <a:t>mặc</a:t>
            </a:r>
            <a:r>
              <a:rPr lang="en-US" dirty="0">
                <a:solidFill>
                  <a:srgbClr val="1A2857"/>
                </a:solidFill>
              </a:rPr>
              <a:t> (</a:t>
            </a:r>
            <a:r>
              <a:rPr lang="en-US" dirty="0" err="1">
                <a:solidFill>
                  <a:srgbClr val="1A2857"/>
                </a:solidFill>
              </a:rPr>
              <a:t>yếm</a:t>
            </a:r>
            <a:r>
              <a:rPr lang="en-US" dirty="0">
                <a:solidFill>
                  <a:srgbClr val="1A2857"/>
                </a:solidFill>
              </a:rPr>
              <a:t>)</a:t>
            </a:r>
          </a:p>
        </p:txBody>
      </p:sp>
      <p:sp>
        <p:nvSpPr>
          <p:cNvPr id="4" name="Rectangle 3"/>
          <p:cNvSpPr/>
          <p:nvPr/>
        </p:nvSpPr>
        <p:spPr>
          <a:xfrm>
            <a:off x="2067791" y="5842090"/>
            <a:ext cx="7743889" cy="830997"/>
          </a:xfrm>
          <a:prstGeom prst="rect">
            <a:avLst/>
          </a:prstGeom>
        </p:spPr>
        <p:txBody>
          <a:bodyPr wrap="square">
            <a:spAutoFit/>
          </a:bodyPr>
          <a:lstStyle/>
          <a:p>
            <a:pPr algn="ctr"/>
            <a:r>
              <a:rPr lang="en-US" sz="2400" i="1">
                <a:solidFill>
                  <a:srgbClr val="C00000"/>
                </a:solidFill>
                <a:effectLst>
                  <a:outerShdw blurRad="38100" dist="38100" dir="2700000" algn="tl">
                    <a:srgbClr val="000000">
                      <a:alpha val="43137"/>
                    </a:srgbClr>
                  </a:outerShdw>
                </a:effectLst>
              </a:rPr>
              <a:t>Cần có kiểm nghiệm bên thứ ba do phòng kiểm nghiệm được CPSC công nhận tiến hành</a:t>
            </a:r>
          </a:p>
        </p:txBody>
      </p:sp>
      <p:pic>
        <p:nvPicPr>
          <p:cNvPr id="5" name="final slide 27">
            <a:hlinkClick r:id="" action="ppaction://media"/>
            <a:extLst>
              <a:ext uri="{FF2B5EF4-FFF2-40B4-BE49-F238E27FC236}">
                <a16:creationId xmlns:a16="http://schemas.microsoft.com/office/drawing/2014/main" id="{3E078050-76AE-34F1-72B6-3AB47F8AE8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802718249"/>
      </p:ext>
    </p:extLst>
  </p:cSld>
  <p:clrMapOvr>
    <a:masterClrMapping/>
  </p:clrMapOvr>
  <mc:AlternateContent xmlns:mc="http://schemas.openxmlformats.org/markup-compatibility/2006" xmlns:p14="http://schemas.microsoft.com/office/powerpoint/2010/main">
    <mc:Choice Requires="p14">
      <p:transition spd="slow" p14:dur="2000" advTm="99892"/>
    </mc:Choice>
    <mc:Fallback xmlns="">
      <p:transition spd="slow" advTm="998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8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Hàm lượng hóa chất</a:t>
            </a:r>
          </a:p>
        </p:txBody>
      </p:sp>
      <p:sp>
        <p:nvSpPr>
          <p:cNvPr id="3" name="Content Placeholder 2"/>
          <p:cNvSpPr>
            <a:spLocks noGrp="1"/>
          </p:cNvSpPr>
          <p:nvPr>
            <p:ph idx="1"/>
          </p:nvPr>
        </p:nvSpPr>
        <p:spPr>
          <a:xfrm>
            <a:off x="406399" y="1312985"/>
            <a:ext cx="11465169" cy="4692040"/>
          </a:xfrm>
        </p:spPr>
        <p:txBody>
          <a:bodyPr>
            <a:normAutofit/>
          </a:bodyPr>
          <a:lstStyle/>
          <a:p>
            <a:r>
              <a:rPr lang="en-US">
                <a:solidFill>
                  <a:srgbClr val="4C4C4C"/>
                </a:solidFill>
              </a:rPr>
              <a:t>Xác định</a:t>
            </a:r>
          </a:p>
          <a:p>
            <a:endParaRPr lang="en-US" sz="1800">
              <a:solidFill>
                <a:srgbClr val="4C4C4C"/>
              </a:solidFill>
            </a:endParaRPr>
          </a:p>
          <a:p>
            <a:pPr marL="800100" lvl="1" indent="-342900">
              <a:buFont typeface="Arial" panose="020B0604020202020204" pitchFamily="34" charset="0"/>
              <a:buChar char="•"/>
            </a:pPr>
            <a:r>
              <a:rPr lang="en-US">
                <a:solidFill>
                  <a:srgbClr val="4C4C4C"/>
                </a:solidFill>
              </a:rPr>
              <a:t>Chì</a:t>
            </a:r>
          </a:p>
          <a:p>
            <a:pPr marL="1257300" lvl="2" indent="-342900">
              <a:buFont typeface="Wingdings" panose="05000000000000000000" pitchFamily="2" charset="2"/>
              <a:buChar char="Ø"/>
            </a:pPr>
            <a:r>
              <a:rPr lang="en-US">
                <a:solidFill>
                  <a:srgbClr val="1A2857"/>
                </a:solidFill>
              </a:rPr>
              <a:t>§1500.91: Một số vật liệu không vượt quá giới hạn chì.</a:t>
            </a:r>
          </a:p>
          <a:p>
            <a:pPr marL="1257300" lvl="2" indent="-342900">
              <a:buFont typeface="Wingdings" panose="05000000000000000000" pitchFamily="2" charset="2"/>
              <a:buChar char="Ø"/>
            </a:pPr>
            <a:r>
              <a:rPr lang="en-US">
                <a:solidFill>
                  <a:srgbClr val="1A2857"/>
                </a:solidFill>
              </a:rPr>
              <a:t>Vải dệt từ một số loại sợi, nhuộm và tẩy nhuộm (kể cả một số loại in).</a:t>
            </a:r>
          </a:p>
          <a:p>
            <a:pPr lvl="2"/>
            <a:endParaRPr lang="en-US">
              <a:solidFill>
                <a:srgbClr val="1A2857"/>
              </a:solidFill>
            </a:endParaRPr>
          </a:p>
          <a:p>
            <a:pPr marL="800100" lvl="1" indent="-342900">
              <a:buFont typeface="Arial" panose="020B0604020202020204" pitchFamily="34" charset="0"/>
              <a:buChar char="•"/>
            </a:pPr>
            <a:r>
              <a:rPr lang="en-US">
                <a:solidFill>
                  <a:srgbClr val="4C4C4C"/>
                </a:solidFill>
              </a:rPr>
              <a:t>Phthalates</a:t>
            </a:r>
          </a:p>
          <a:p>
            <a:pPr marL="1257300" lvl="2" indent="-342900">
              <a:buFont typeface="Wingdings" panose="05000000000000000000" pitchFamily="2" charset="2"/>
              <a:buChar char="Ø"/>
            </a:pPr>
            <a:r>
              <a:rPr lang="en-US">
                <a:solidFill>
                  <a:srgbClr val="1A2857"/>
                </a:solidFill>
              </a:rPr>
              <a:t>§1308.2: Một số loại nhựa có chất phụ gia cụ thể không vượt quá giới hạn hàm lượng phthalates cụ thể.</a:t>
            </a:r>
          </a:p>
          <a:p>
            <a:pPr marL="1257300" lvl="2" indent="-342900">
              <a:buFont typeface="Wingdings" panose="05000000000000000000" pitchFamily="2" charset="2"/>
              <a:buChar char="Ø"/>
            </a:pPr>
            <a:r>
              <a:rPr lang="en-US">
                <a:solidFill>
                  <a:srgbClr val="1A2857"/>
                </a:solidFill>
              </a:rPr>
              <a:t>Bao gồm polypropylene và polyethylene. </a:t>
            </a:r>
          </a:p>
        </p:txBody>
      </p:sp>
      <p:pic>
        <p:nvPicPr>
          <p:cNvPr id="4" name="final slide 28">
            <a:hlinkClick r:id="" action="ppaction://media"/>
            <a:extLst>
              <a:ext uri="{FF2B5EF4-FFF2-40B4-BE49-F238E27FC236}">
                <a16:creationId xmlns:a16="http://schemas.microsoft.com/office/drawing/2014/main" id="{855EE89D-8A9C-E483-C72C-515918F8F7D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490520838"/>
      </p:ext>
    </p:extLst>
  </p:cSld>
  <p:clrMapOvr>
    <a:masterClrMapping/>
  </p:clrMapOvr>
  <mc:AlternateContent xmlns:mc="http://schemas.openxmlformats.org/markup-compatibility/2006" xmlns:p14="http://schemas.microsoft.com/office/powerpoint/2010/main">
    <mc:Choice Requires="p14">
      <p:transition spd="slow" p14:dur="2000" advTm="24346"/>
    </mc:Choice>
    <mc:Fallback xmlns="">
      <p:transition spd="slow" advTm="243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err="1"/>
              <a:t>Hàm</a:t>
            </a:r>
            <a:r>
              <a:rPr lang="en-US" sz="3200" dirty="0"/>
              <a:t> </a:t>
            </a:r>
            <a:r>
              <a:rPr lang="en-US" sz="3200" dirty="0" err="1"/>
              <a:t>lượng</a:t>
            </a:r>
            <a:r>
              <a:rPr lang="en-US" sz="3200" dirty="0"/>
              <a:t> </a:t>
            </a:r>
            <a:r>
              <a:rPr lang="en-US" sz="3200" dirty="0" err="1"/>
              <a:t>hóa</a:t>
            </a:r>
            <a:r>
              <a:rPr lang="en-US" sz="3200" dirty="0"/>
              <a:t> </a:t>
            </a:r>
            <a:r>
              <a:rPr lang="en-US" sz="3200" dirty="0" err="1"/>
              <a:t>chất</a:t>
            </a:r>
            <a:endParaRPr lang="en-US" sz="3200" dirty="0"/>
          </a:p>
        </p:txBody>
      </p:sp>
      <p:pic>
        <p:nvPicPr>
          <p:cNvPr id="3074" name="Picture 2"/>
          <p:cNvPicPr>
            <a:picLocks noChangeAspect="1" noChangeArrowheads="1"/>
          </p:cNvPicPr>
          <p:nvPr/>
        </p:nvPicPr>
        <p:blipFill>
          <a:blip r:embed="rId5"/>
          <a:srcRect/>
          <a:stretch/>
        </p:blipFill>
        <p:spPr bwMode="auto">
          <a:xfrm>
            <a:off x="1692401" y="1219201"/>
            <a:ext cx="8330454" cy="3841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6"/>
          <a:srcRect/>
          <a:stretch/>
        </p:blipFill>
        <p:spPr bwMode="auto">
          <a:xfrm>
            <a:off x="2264803" y="5053617"/>
            <a:ext cx="8230283" cy="15349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616CC4C7-8917-ECF8-FA98-8FBD6C2BB14F}"/>
              </a:ext>
            </a:extLst>
          </p:cNvPr>
          <p:cNvSpPr txBox="1"/>
          <p:nvPr/>
        </p:nvSpPr>
        <p:spPr>
          <a:xfrm>
            <a:off x="1687552" y="1268873"/>
            <a:ext cx="8013469" cy="338554"/>
          </a:xfrm>
          <a:prstGeom prst="rect">
            <a:avLst/>
          </a:prstGeom>
          <a:noFill/>
        </p:spPr>
        <p:txBody>
          <a:bodyPr wrap="square" rtlCol="0">
            <a:spAutoFit/>
          </a:bodyPr>
          <a:lstStyle/>
          <a:p>
            <a:r>
              <a:rPr lang="en-US" sz="1600" dirty="0">
                <a:solidFill>
                  <a:srgbClr val="2B2E30"/>
                </a:solidFill>
              </a:rPr>
              <a:t>My Michelle </a:t>
            </a:r>
            <a:r>
              <a:rPr lang="en-US" sz="1600" dirty="0" err="1">
                <a:solidFill>
                  <a:srgbClr val="2B2E30"/>
                </a:solidFill>
              </a:rPr>
              <a:t>thu</a:t>
            </a:r>
            <a:r>
              <a:rPr lang="en-US" sz="1600" dirty="0">
                <a:solidFill>
                  <a:srgbClr val="2B2E30"/>
                </a:solidFill>
              </a:rPr>
              <a:t> </a:t>
            </a:r>
            <a:r>
              <a:rPr lang="en-US" sz="1600" dirty="0" err="1">
                <a:solidFill>
                  <a:srgbClr val="2B2E30"/>
                </a:solidFill>
              </a:rPr>
              <a:t>hồi</a:t>
            </a:r>
            <a:r>
              <a:rPr lang="en-US" sz="1600" dirty="0">
                <a:solidFill>
                  <a:srgbClr val="2B2E30"/>
                </a:solidFill>
              </a:rPr>
              <a:t> </a:t>
            </a:r>
            <a:r>
              <a:rPr lang="en-US" sz="1600" dirty="0" err="1">
                <a:solidFill>
                  <a:srgbClr val="2B2E30"/>
                </a:solidFill>
              </a:rPr>
              <a:t>quần</a:t>
            </a:r>
            <a:r>
              <a:rPr lang="en-US" sz="1600" dirty="0">
                <a:solidFill>
                  <a:srgbClr val="2B2E30"/>
                </a:solidFill>
              </a:rPr>
              <a:t> </a:t>
            </a:r>
            <a:r>
              <a:rPr lang="en-US" sz="1600" dirty="0" err="1">
                <a:solidFill>
                  <a:srgbClr val="2B2E30"/>
                </a:solidFill>
              </a:rPr>
              <a:t>áo</a:t>
            </a:r>
            <a:r>
              <a:rPr lang="en-US" sz="1600" dirty="0">
                <a:solidFill>
                  <a:srgbClr val="2B2E30"/>
                </a:solidFill>
              </a:rPr>
              <a:t> </a:t>
            </a:r>
            <a:r>
              <a:rPr lang="en-US" sz="1600" dirty="0" err="1">
                <a:solidFill>
                  <a:srgbClr val="2B2E30"/>
                </a:solidFill>
              </a:rPr>
              <a:t>trẻ</a:t>
            </a:r>
            <a:r>
              <a:rPr lang="en-US" sz="1600" dirty="0">
                <a:solidFill>
                  <a:srgbClr val="2B2E30"/>
                </a:solidFill>
              </a:rPr>
              <a:t> </a:t>
            </a:r>
            <a:r>
              <a:rPr lang="en-US" sz="1600" dirty="0" err="1">
                <a:solidFill>
                  <a:srgbClr val="2B2E30"/>
                </a:solidFill>
              </a:rPr>
              <a:t>em</a:t>
            </a:r>
            <a:r>
              <a:rPr lang="en-US" sz="1600" dirty="0">
                <a:solidFill>
                  <a:srgbClr val="2B2E30"/>
                </a:solidFill>
              </a:rPr>
              <a:t> </a:t>
            </a:r>
            <a:r>
              <a:rPr lang="en-US" sz="1600" dirty="0" err="1">
                <a:solidFill>
                  <a:srgbClr val="2B2E30"/>
                </a:solidFill>
              </a:rPr>
              <a:t>gái</a:t>
            </a:r>
            <a:r>
              <a:rPr lang="en-US" sz="1600" dirty="0">
                <a:solidFill>
                  <a:srgbClr val="2B2E30"/>
                </a:solidFill>
              </a:rPr>
              <a:t> do </a:t>
            </a:r>
            <a:r>
              <a:rPr lang="en-US" sz="1600" dirty="0" err="1">
                <a:solidFill>
                  <a:srgbClr val="2B2E30"/>
                </a:solidFill>
              </a:rPr>
              <a:t>rủi</a:t>
            </a:r>
            <a:r>
              <a:rPr lang="en-US" sz="1600" dirty="0">
                <a:solidFill>
                  <a:srgbClr val="2B2E30"/>
                </a:solidFill>
              </a:rPr>
              <a:t> </a:t>
            </a:r>
            <a:r>
              <a:rPr lang="en-US" sz="1600" dirty="0" err="1">
                <a:solidFill>
                  <a:srgbClr val="2B2E30"/>
                </a:solidFill>
              </a:rPr>
              <a:t>ro</a:t>
            </a:r>
            <a:r>
              <a:rPr lang="en-US" sz="1600" dirty="0">
                <a:solidFill>
                  <a:srgbClr val="2B2E30"/>
                </a:solidFill>
              </a:rPr>
              <a:t> </a:t>
            </a:r>
            <a:r>
              <a:rPr lang="en-US" sz="1600" dirty="0" err="1">
                <a:solidFill>
                  <a:srgbClr val="2B2E30"/>
                </a:solidFill>
              </a:rPr>
              <a:t>phơi</a:t>
            </a:r>
            <a:r>
              <a:rPr lang="en-US" sz="1600" dirty="0">
                <a:solidFill>
                  <a:srgbClr val="2B2E30"/>
                </a:solidFill>
              </a:rPr>
              <a:t> </a:t>
            </a:r>
            <a:r>
              <a:rPr lang="en-US" sz="1600" dirty="0" err="1">
                <a:solidFill>
                  <a:srgbClr val="2B2E30"/>
                </a:solidFill>
              </a:rPr>
              <a:t>nhiễm</a:t>
            </a:r>
            <a:r>
              <a:rPr lang="en-US" sz="1600" dirty="0">
                <a:solidFill>
                  <a:srgbClr val="2B2E30"/>
                </a:solidFill>
              </a:rPr>
              <a:t> chì</a:t>
            </a:r>
          </a:p>
        </p:txBody>
      </p:sp>
      <p:sp>
        <p:nvSpPr>
          <p:cNvPr id="4" name="TextBox 3">
            <a:extLst>
              <a:ext uri="{FF2B5EF4-FFF2-40B4-BE49-F238E27FC236}">
                <a16:creationId xmlns:a16="http://schemas.microsoft.com/office/drawing/2014/main" id="{FB768701-4885-C811-99F2-E9C50F2D084B}"/>
              </a:ext>
            </a:extLst>
          </p:cNvPr>
          <p:cNvSpPr txBox="1"/>
          <p:nvPr/>
        </p:nvSpPr>
        <p:spPr>
          <a:xfrm>
            <a:off x="5943646" y="2244117"/>
            <a:ext cx="2234880" cy="338554"/>
          </a:xfrm>
          <a:prstGeom prst="rect">
            <a:avLst/>
          </a:prstGeom>
          <a:noFill/>
        </p:spPr>
        <p:txBody>
          <a:bodyPr wrap="square" rtlCol="0">
            <a:spAutoFit/>
          </a:bodyPr>
          <a:lstStyle/>
          <a:p>
            <a:r>
              <a:rPr lang="en-US" sz="800" b="1" dirty="0" err="1">
                <a:solidFill>
                  <a:srgbClr val="000000"/>
                </a:solidFill>
              </a:rPr>
              <a:t>Tên</a:t>
            </a:r>
            <a:r>
              <a:rPr lang="en-US" sz="800" b="1" dirty="0">
                <a:solidFill>
                  <a:srgbClr val="000000"/>
                </a:solidFill>
              </a:rPr>
              <a:t> </a:t>
            </a:r>
            <a:r>
              <a:rPr lang="en-US" sz="800" b="1" dirty="0" err="1">
                <a:solidFill>
                  <a:srgbClr val="000000"/>
                </a:solidFill>
              </a:rPr>
              <a:t>sản</a:t>
            </a:r>
            <a:r>
              <a:rPr lang="en-US" sz="800" b="1" dirty="0">
                <a:solidFill>
                  <a:srgbClr val="000000"/>
                </a:solidFill>
              </a:rPr>
              <a:t> </a:t>
            </a:r>
            <a:r>
              <a:rPr lang="en-US" sz="800" b="1" dirty="0" err="1">
                <a:solidFill>
                  <a:srgbClr val="000000"/>
                </a:solidFill>
              </a:rPr>
              <a:t>phẩm</a:t>
            </a:r>
            <a:r>
              <a:rPr lang="en-US" sz="800" b="1" dirty="0">
                <a:solidFill>
                  <a:srgbClr val="000000"/>
                </a:solidFill>
              </a:rPr>
              <a:t>:</a:t>
            </a:r>
          </a:p>
          <a:p>
            <a:r>
              <a:rPr lang="en-US" sz="800" dirty="0" err="1">
                <a:solidFill>
                  <a:srgbClr val="000000"/>
                </a:solidFill>
              </a:rPr>
              <a:t>Áo</a:t>
            </a:r>
            <a:r>
              <a:rPr lang="en-US" sz="800" dirty="0">
                <a:solidFill>
                  <a:srgbClr val="000000"/>
                </a:solidFill>
              </a:rPr>
              <a:t> </a:t>
            </a:r>
            <a:r>
              <a:rPr lang="en-US" sz="800" dirty="0" err="1">
                <a:solidFill>
                  <a:srgbClr val="000000"/>
                </a:solidFill>
              </a:rPr>
              <a:t>trẻ</a:t>
            </a:r>
            <a:r>
              <a:rPr lang="en-US" sz="800" dirty="0">
                <a:solidFill>
                  <a:srgbClr val="000000"/>
                </a:solidFill>
              </a:rPr>
              <a:t> </a:t>
            </a:r>
            <a:r>
              <a:rPr lang="en-US" sz="800" dirty="0" err="1">
                <a:solidFill>
                  <a:srgbClr val="000000"/>
                </a:solidFill>
              </a:rPr>
              <a:t>em</a:t>
            </a:r>
            <a:r>
              <a:rPr lang="en-US" sz="800" dirty="0">
                <a:solidFill>
                  <a:srgbClr val="000000"/>
                </a:solidFill>
              </a:rPr>
              <a:t> </a:t>
            </a:r>
            <a:r>
              <a:rPr lang="en-US" sz="800" dirty="0" err="1">
                <a:solidFill>
                  <a:srgbClr val="000000"/>
                </a:solidFill>
              </a:rPr>
              <a:t>gái</a:t>
            </a:r>
            <a:endParaRPr lang="en-US" sz="800" dirty="0">
              <a:solidFill>
                <a:srgbClr val="000000"/>
              </a:solidFill>
            </a:endParaRPr>
          </a:p>
        </p:txBody>
      </p:sp>
      <p:sp>
        <p:nvSpPr>
          <p:cNvPr id="5" name="TextBox 4">
            <a:extLst>
              <a:ext uri="{FF2B5EF4-FFF2-40B4-BE49-F238E27FC236}">
                <a16:creationId xmlns:a16="http://schemas.microsoft.com/office/drawing/2014/main" id="{0EF16327-0D21-954E-67D8-C983E152863A}"/>
              </a:ext>
            </a:extLst>
          </p:cNvPr>
          <p:cNvSpPr txBox="1"/>
          <p:nvPr/>
        </p:nvSpPr>
        <p:spPr>
          <a:xfrm>
            <a:off x="5943646" y="2610309"/>
            <a:ext cx="4011287" cy="461665"/>
          </a:xfrm>
          <a:prstGeom prst="rect">
            <a:avLst/>
          </a:prstGeom>
          <a:noFill/>
        </p:spPr>
        <p:txBody>
          <a:bodyPr wrap="square" rtlCol="0">
            <a:spAutoFit/>
          </a:bodyPr>
          <a:lstStyle/>
          <a:p>
            <a:r>
              <a:rPr lang="en-US" sz="800" b="1" dirty="0" err="1">
                <a:solidFill>
                  <a:srgbClr val="000000"/>
                </a:solidFill>
              </a:rPr>
              <a:t>Mối</a:t>
            </a:r>
            <a:r>
              <a:rPr lang="en-US" sz="800" b="1" dirty="0">
                <a:solidFill>
                  <a:srgbClr val="000000"/>
                </a:solidFill>
              </a:rPr>
              <a:t> </a:t>
            </a:r>
            <a:r>
              <a:rPr lang="en-US" sz="800" b="1" dirty="0" err="1">
                <a:solidFill>
                  <a:srgbClr val="000000"/>
                </a:solidFill>
              </a:rPr>
              <a:t>nguy</a:t>
            </a:r>
            <a:r>
              <a:rPr lang="en-US" sz="800" b="1" dirty="0">
                <a:solidFill>
                  <a:srgbClr val="000000"/>
                </a:solidFill>
              </a:rPr>
              <a:t>:</a:t>
            </a:r>
          </a:p>
          <a:p>
            <a:r>
              <a:rPr lang="en-US" sz="800" dirty="0">
                <a:solidFill>
                  <a:srgbClr val="000000"/>
                </a:solidFill>
              </a:rPr>
              <a:t>Trang </a:t>
            </a:r>
            <a:r>
              <a:rPr lang="en-US" sz="800" dirty="0" err="1">
                <a:solidFill>
                  <a:srgbClr val="000000"/>
                </a:solidFill>
              </a:rPr>
              <a:t>sức</a:t>
            </a:r>
            <a:r>
              <a:rPr lang="en-US" sz="800" dirty="0">
                <a:solidFill>
                  <a:srgbClr val="000000"/>
                </a:solidFill>
              </a:rPr>
              <a:t> </a:t>
            </a:r>
            <a:r>
              <a:rPr lang="en-US" sz="800" dirty="0" err="1">
                <a:solidFill>
                  <a:srgbClr val="000000"/>
                </a:solidFill>
              </a:rPr>
              <a:t>va</a:t>
            </a:r>
            <a:r>
              <a:rPr lang="en-US" sz="800" dirty="0">
                <a:solidFill>
                  <a:srgbClr val="000000"/>
                </a:solidFill>
              </a:rPr>
              <a:t>̀ </a:t>
            </a:r>
            <a:r>
              <a:rPr lang="en-US" sz="800" dirty="0" err="1">
                <a:solidFill>
                  <a:srgbClr val="000000"/>
                </a:solidFill>
              </a:rPr>
              <a:t>viền</a:t>
            </a:r>
            <a:r>
              <a:rPr lang="en-US" sz="800" dirty="0">
                <a:solidFill>
                  <a:srgbClr val="000000"/>
                </a:solidFill>
              </a:rPr>
              <a:t> </a:t>
            </a:r>
            <a:r>
              <a:rPr lang="en-US" sz="800" dirty="0" err="1">
                <a:solidFill>
                  <a:srgbClr val="000000"/>
                </a:solidFill>
              </a:rPr>
              <a:t>trang</a:t>
            </a:r>
            <a:r>
              <a:rPr lang="en-US" sz="800" dirty="0">
                <a:solidFill>
                  <a:srgbClr val="000000"/>
                </a:solidFill>
              </a:rPr>
              <a:t> trí </a:t>
            </a:r>
            <a:r>
              <a:rPr lang="en-US" sz="800" dirty="0" err="1">
                <a:solidFill>
                  <a:srgbClr val="000000"/>
                </a:solidFill>
              </a:rPr>
              <a:t>gắn</a:t>
            </a:r>
            <a:r>
              <a:rPr lang="en-US" sz="800" dirty="0">
                <a:solidFill>
                  <a:srgbClr val="000000"/>
                </a:solidFill>
              </a:rPr>
              <a:t> </a:t>
            </a:r>
            <a:r>
              <a:rPr lang="en-US" sz="800" dirty="0" err="1">
                <a:solidFill>
                  <a:srgbClr val="000000"/>
                </a:solidFill>
              </a:rPr>
              <a:t>vào</a:t>
            </a:r>
            <a:r>
              <a:rPr lang="en-US" sz="800" dirty="0">
                <a:solidFill>
                  <a:srgbClr val="000000"/>
                </a:solidFill>
              </a:rPr>
              <a:t> </a:t>
            </a:r>
            <a:r>
              <a:rPr lang="en-US" sz="800" dirty="0" err="1">
                <a:solidFill>
                  <a:srgbClr val="000000"/>
                </a:solidFill>
              </a:rPr>
              <a:t>quần</a:t>
            </a:r>
            <a:r>
              <a:rPr lang="en-US" sz="800" dirty="0">
                <a:solidFill>
                  <a:srgbClr val="000000"/>
                </a:solidFill>
              </a:rPr>
              <a:t> </a:t>
            </a:r>
            <a:r>
              <a:rPr lang="en-US" sz="800" dirty="0" err="1">
                <a:solidFill>
                  <a:srgbClr val="000000"/>
                </a:solidFill>
              </a:rPr>
              <a:t>áo</a:t>
            </a:r>
            <a:r>
              <a:rPr lang="en-US" sz="800" dirty="0">
                <a:solidFill>
                  <a:srgbClr val="000000"/>
                </a:solidFill>
              </a:rPr>
              <a:t> </a:t>
            </a:r>
            <a:r>
              <a:rPr lang="en-US" sz="800" dirty="0" err="1">
                <a:solidFill>
                  <a:srgbClr val="000000"/>
                </a:solidFill>
              </a:rPr>
              <a:t>trẻ</a:t>
            </a:r>
            <a:r>
              <a:rPr lang="en-US" sz="800" dirty="0">
                <a:solidFill>
                  <a:srgbClr val="000000"/>
                </a:solidFill>
              </a:rPr>
              <a:t> </a:t>
            </a:r>
            <a:r>
              <a:rPr lang="en-US" sz="800" dirty="0" err="1">
                <a:solidFill>
                  <a:srgbClr val="000000"/>
                </a:solidFill>
              </a:rPr>
              <a:t>em</a:t>
            </a:r>
            <a:r>
              <a:rPr lang="en-US" sz="800" dirty="0">
                <a:solidFill>
                  <a:srgbClr val="000000"/>
                </a:solidFill>
              </a:rPr>
              <a:t> </a:t>
            </a:r>
            <a:r>
              <a:rPr lang="en-US" sz="800" dirty="0" err="1">
                <a:solidFill>
                  <a:srgbClr val="000000"/>
                </a:solidFill>
              </a:rPr>
              <a:t>gái</a:t>
            </a:r>
            <a:r>
              <a:rPr lang="en-US" sz="800" dirty="0">
                <a:solidFill>
                  <a:srgbClr val="000000"/>
                </a:solidFill>
              </a:rPr>
              <a:t> có </a:t>
            </a:r>
            <a:r>
              <a:rPr lang="en-US" sz="800" dirty="0" err="1">
                <a:solidFill>
                  <a:srgbClr val="000000"/>
                </a:solidFill>
              </a:rPr>
              <a:t>chứa</a:t>
            </a:r>
            <a:r>
              <a:rPr lang="en-US" sz="800" dirty="0">
                <a:solidFill>
                  <a:srgbClr val="000000"/>
                </a:solidFill>
              </a:rPr>
              <a:t> </a:t>
            </a:r>
            <a:r>
              <a:rPr lang="en-US" sz="800" dirty="0" err="1">
                <a:solidFill>
                  <a:srgbClr val="000000"/>
                </a:solidFill>
              </a:rPr>
              <a:t>hàm</a:t>
            </a:r>
            <a:r>
              <a:rPr lang="en-US" sz="800" dirty="0">
                <a:solidFill>
                  <a:srgbClr val="000000"/>
                </a:solidFill>
              </a:rPr>
              <a:t> </a:t>
            </a:r>
            <a:r>
              <a:rPr lang="en-US" sz="800" dirty="0" err="1">
                <a:solidFill>
                  <a:srgbClr val="000000"/>
                </a:solidFill>
              </a:rPr>
              <a:t>lượng</a:t>
            </a:r>
            <a:r>
              <a:rPr lang="en-US" sz="800" dirty="0">
                <a:solidFill>
                  <a:srgbClr val="000000"/>
                </a:solidFill>
              </a:rPr>
              <a:t> chì </a:t>
            </a:r>
            <a:r>
              <a:rPr lang="en-US" sz="800" dirty="0" err="1">
                <a:solidFill>
                  <a:srgbClr val="000000"/>
                </a:solidFill>
              </a:rPr>
              <a:t>cao</a:t>
            </a:r>
            <a:r>
              <a:rPr lang="en-US" sz="800" dirty="0">
                <a:solidFill>
                  <a:srgbClr val="000000"/>
                </a:solidFill>
              </a:rPr>
              <a:t>. Chì là </a:t>
            </a:r>
            <a:r>
              <a:rPr lang="en-US" sz="800" dirty="0" err="1">
                <a:solidFill>
                  <a:srgbClr val="000000"/>
                </a:solidFill>
              </a:rPr>
              <a:t>rất</a:t>
            </a:r>
            <a:r>
              <a:rPr lang="en-US" sz="800" dirty="0">
                <a:solidFill>
                  <a:srgbClr val="000000"/>
                </a:solidFill>
              </a:rPr>
              <a:t> </a:t>
            </a:r>
            <a:r>
              <a:rPr lang="en-US" sz="800" dirty="0" err="1">
                <a:solidFill>
                  <a:srgbClr val="000000"/>
                </a:solidFill>
              </a:rPr>
              <a:t>độc</a:t>
            </a:r>
            <a:r>
              <a:rPr lang="en-US" sz="800" dirty="0">
                <a:solidFill>
                  <a:srgbClr val="000000"/>
                </a:solidFill>
              </a:rPr>
              <a:t> </a:t>
            </a:r>
            <a:r>
              <a:rPr lang="en-US" sz="800" dirty="0" err="1">
                <a:solidFill>
                  <a:srgbClr val="000000"/>
                </a:solidFill>
              </a:rPr>
              <a:t>nếu</a:t>
            </a:r>
            <a:r>
              <a:rPr lang="en-US" sz="800" dirty="0">
                <a:solidFill>
                  <a:srgbClr val="000000"/>
                </a:solidFill>
              </a:rPr>
              <a:t> </a:t>
            </a:r>
            <a:r>
              <a:rPr lang="en-US" sz="800" dirty="0" err="1">
                <a:solidFill>
                  <a:srgbClr val="000000"/>
                </a:solidFill>
              </a:rPr>
              <a:t>tre</a:t>
            </a:r>
            <a:r>
              <a:rPr lang="en-US" sz="800" dirty="0">
                <a:solidFill>
                  <a:srgbClr val="000000"/>
                </a:solidFill>
              </a:rPr>
              <a:t>̉ </a:t>
            </a:r>
            <a:r>
              <a:rPr lang="en-US" sz="800" dirty="0" err="1">
                <a:solidFill>
                  <a:srgbClr val="000000"/>
                </a:solidFill>
              </a:rPr>
              <a:t>nho</a:t>
            </a:r>
            <a:r>
              <a:rPr lang="en-US" sz="800" dirty="0">
                <a:solidFill>
                  <a:srgbClr val="000000"/>
                </a:solidFill>
              </a:rPr>
              <a:t>̉ </a:t>
            </a:r>
            <a:r>
              <a:rPr lang="en-US" sz="800" dirty="0" err="1">
                <a:solidFill>
                  <a:srgbClr val="000000"/>
                </a:solidFill>
              </a:rPr>
              <a:t>nuốt</a:t>
            </a:r>
            <a:r>
              <a:rPr lang="en-US" sz="800" dirty="0">
                <a:solidFill>
                  <a:srgbClr val="000000"/>
                </a:solidFill>
              </a:rPr>
              <a:t> </a:t>
            </a:r>
            <a:r>
              <a:rPr lang="en-US" sz="800" dirty="0" err="1">
                <a:solidFill>
                  <a:srgbClr val="000000"/>
                </a:solidFill>
              </a:rPr>
              <a:t>phải</a:t>
            </a:r>
            <a:r>
              <a:rPr lang="en-US" sz="800" dirty="0">
                <a:solidFill>
                  <a:srgbClr val="000000"/>
                </a:solidFill>
              </a:rPr>
              <a:t> </a:t>
            </a:r>
            <a:r>
              <a:rPr lang="en-US" sz="800" dirty="0" err="1">
                <a:solidFill>
                  <a:srgbClr val="000000"/>
                </a:solidFill>
              </a:rPr>
              <a:t>va</a:t>
            </a:r>
            <a:r>
              <a:rPr lang="en-US" sz="800" dirty="0">
                <a:solidFill>
                  <a:srgbClr val="000000"/>
                </a:solidFill>
              </a:rPr>
              <a:t>̀ có </a:t>
            </a:r>
            <a:r>
              <a:rPr lang="en-US" sz="800" dirty="0" err="1">
                <a:solidFill>
                  <a:srgbClr val="000000"/>
                </a:solidFill>
              </a:rPr>
              <a:t>thê</a:t>
            </a:r>
            <a:r>
              <a:rPr lang="en-US" sz="800" dirty="0">
                <a:solidFill>
                  <a:srgbClr val="000000"/>
                </a:solidFill>
              </a:rPr>
              <a:t>̉ </a:t>
            </a:r>
            <a:r>
              <a:rPr lang="en-US" sz="800" dirty="0" err="1">
                <a:solidFill>
                  <a:srgbClr val="000000"/>
                </a:solidFill>
              </a:rPr>
              <a:t>gây</a:t>
            </a:r>
            <a:r>
              <a:rPr lang="en-US" sz="800" dirty="0">
                <a:solidFill>
                  <a:srgbClr val="000000"/>
                </a:solidFill>
              </a:rPr>
              <a:t> </a:t>
            </a:r>
            <a:r>
              <a:rPr lang="en-US" sz="800" dirty="0" err="1">
                <a:solidFill>
                  <a:srgbClr val="000000"/>
                </a:solidFill>
              </a:rPr>
              <a:t>ra</a:t>
            </a:r>
            <a:r>
              <a:rPr lang="en-US" sz="800" dirty="0">
                <a:solidFill>
                  <a:srgbClr val="000000"/>
                </a:solidFill>
              </a:rPr>
              <a:t> </a:t>
            </a:r>
            <a:r>
              <a:rPr lang="en-US" sz="800" dirty="0" err="1">
                <a:solidFill>
                  <a:srgbClr val="000000"/>
                </a:solidFill>
              </a:rPr>
              <a:t>phản</a:t>
            </a:r>
            <a:r>
              <a:rPr lang="en-US" sz="800" dirty="0">
                <a:solidFill>
                  <a:srgbClr val="000000"/>
                </a:solidFill>
              </a:rPr>
              <a:t> </a:t>
            </a:r>
            <a:r>
              <a:rPr lang="en-US" sz="800" dirty="0" err="1">
                <a:solidFill>
                  <a:srgbClr val="000000"/>
                </a:solidFill>
              </a:rPr>
              <a:t>ứng</a:t>
            </a:r>
            <a:r>
              <a:rPr lang="en-US" sz="800" dirty="0">
                <a:solidFill>
                  <a:srgbClr val="000000"/>
                </a:solidFill>
              </a:rPr>
              <a:t> </a:t>
            </a:r>
            <a:r>
              <a:rPr lang="en-US" sz="800" dirty="0" err="1">
                <a:solidFill>
                  <a:srgbClr val="000000"/>
                </a:solidFill>
              </a:rPr>
              <a:t>sức</a:t>
            </a:r>
            <a:r>
              <a:rPr lang="en-US" sz="800" dirty="0">
                <a:solidFill>
                  <a:srgbClr val="000000"/>
                </a:solidFill>
              </a:rPr>
              <a:t> </a:t>
            </a:r>
            <a:r>
              <a:rPr lang="en-US" sz="800" dirty="0" err="1">
                <a:solidFill>
                  <a:srgbClr val="000000"/>
                </a:solidFill>
              </a:rPr>
              <a:t>khỏe</a:t>
            </a:r>
            <a:r>
              <a:rPr lang="en-US" sz="800" dirty="0">
                <a:solidFill>
                  <a:srgbClr val="000000"/>
                </a:solidFill>
              </a:rPr>
              <a:t> </a:t>
            </a:r>
            <a:r>
              <a:rPr lang="en-US" sz="800" dirty="0" err="1">
                <a:solidFill>
                  <a:srgbClr val="000000"/>
                </a:solidFill>
              </a:rPr>
              <a:t>xấu</a:t>
            </a:r>
            <a:r>
              <a:rPr lang="en-US" sz="800" dirty="0">
                <a:solidFill>
                  <a:srgbClr val="000000"/>
                </a:solidFill>
              </a:rPr>
              <a:t>.</a:t>
            </a:r>
          </a:p>
        </p:txBody>
      </p:sp>
      <p:sp>
        <p:nvSpPr>
          <p:cNvPr id="6" name="TextBox 5">
            <a:extLst>
              <a:ext uri="{FF2B5EF4-FFF2-40B4-BE49-F238E27FC236}">
                <a16:creationId xmlns:a16="http://schemas.microsoft.com/office/drawing/2014/main" id="{081E795D-6D19-FE92-40DA-1C337EF0621E}"/>
              </a:ext>
            </a:extLst>
          </p:cNvPr>
          <p:cNvSpPr txBox="1"/>
          <p:nvPr/>
        </p:nvSpPr>
        <p:spPr>
          <a:xfrm>
            <a:off x="5943646" y="3127251"/>
            <a:ext cx="845374" cy="338554"/>
          </a:xfrm>
          <a:prstGeom prst="rect">
            <a:avLst/>
          </a:prstGeom>
          <a:noFill/>
        </p:spPr>
        <p:txBody>
          <a:bodyPr wrap="square" rtlCol="0">
            <a:spAutoFit/>
          </a:bodyPr>
          <a:lstStyle/>
          <a:p>
            <a:r>
              <a:rPr lang="en-US" sz="800" b="1">
                <a:solidFill>
                  <a:srgbClr val="000000"/>
                </a:solidFill>
              </a:rPr>
              <a:t>Khắc phục:</a:t>
            </a:r>
            <a:endParaRPr lang="en-US" sz="800">
              <a:solidFill>
                <a:srgbClr val="000000"/>
              </a:solidFill>
            </a:endParaRPr>
          </a:p>
          <a:p>
            <a:r>
              <a:rPr lang="en-US" sz="800">
                <a:solidFill>
                  <a:srgbClr val="000000"/>
                </a:solidFill>
              </a:rPr>
              <a:t>Hoàn tiền</a:t>
            </a:r>
          </a:p>
        </p:txBody>
      </p:sp>
      <p:sp>
        <p:nvSpPr>
          <p:cNvPr id="7" name="TextBox 6">
            <a:extLst>
              <a:ext uri="{FF2B5EF4-FFF2-40B4-BE49-F238E27FC236}">
                <a16:creationId xmlns:a16="http://schemas.microsoft.com/office/drawing/2014/main" id="{F917806E-F41B-AA65-D8F9-3B56B23CA9C5}"/>
              </a:ext>
            </a:extLst>
          </p:cNvPr>
          <p:cNvSpPr txBox="1"/>
          <p:nvPr/>
        </p:nvSpPr>
        <p:spPr>
          <a:xfrm>
            <a:off x="5943646" y="3498931"/>
            <a:ext cx="2234880" cy="338554"/>
          </a:xfrm>
          <a:prstGeom prst="rect">
            <a:avLst/>
          </a:prstGeom>
          <a:noFill/>
        </p:spPr>
        <p:txBody>
          <a:bodyPr wrap="square" rtlCol="0">
            <a:spAutoFit/>
          </a:bodyPr>
          <a:lstStyle/>
          <a:p>
            <a:r>
              <a:rPr lang="en-US" sz="800" b="1">
                <a:solidFill>
                  <a:srgbClr val="000000"/>
                </a:solidFill>
              </a:rPr>
              <a:t>Ngày thu hồi:</a:t>
            </a:r>
          </a:p>
          <a:p>
            <a:r>
              <a:rPr lang="en-US" sz="800">
                <a:solidFill>
                  <a:srgbClr val="000000"/>
                </a:solidFill>
              </a:rPr>
              <a:t>12-4-2011</a:t>
            </a:r>
          </a:p>
        </p:txBody>
      </p:sp>
      <p:sp>
        <p:nvSpPr>
          <p:cNvPr id="8" name="TextBox 7">
            <a:extLst>
              <a:ext uri="{FF2B5EF4-FFF2-40B4-BE49-F238E27FC236}">
                <a16:creationId xmlns:a16="http://schemas.microsoft.com/office/drawing/2014/main" id="{71AD9682-4239-31FC-3738-0124A1075CD2}"/>
              </a:ext>
            </a:extLst>
          </p:cNvPr>
          <p:cNvSpPr txBox="1"/>
          <p:nvPr/>
        </p:nvSpPr>
        <p:spPr>
          <a:xfrm>
            <a:off x="5943646" y="3901757"/>
            <a:ext cx="2234880" cy="338554"/>
          </a:xfrm>
          <a:prstGeom prst="rect">
            <a:avLst/>
          </a:prstGeom>
          <a:noFill/>
        </p:spPr>
        <p:txBody>
          <a:bodyPr wrap="square" rtlCol="0">
            <a:spAutoFit/>
          </a:bodyPr>
          <a:lstStyle/>
          <a:p>
            <a:r>
              <a:rPr lang="en-US" sz="800" b="1">
                <a:solidFill>
                  <a:srgbClr val="000000"/>
                </a:solidFill>
              </a:rPr>
              <a:t>Số thu hồi:</a:t>
            </a:r>
          </a:p>
          <a:p>
            <a:r>
              <a:rPr lang="en-US" sz="800">
                <a:solidFill>
                  <a:srgbClr val="000000"/>
                </a:solidFill>
              </a:rPr>
              <a:t>11-195</a:t>
            </a:r>
          </a:p>
        </p:txBody>
      </p:sp>
      <p:sp>
        <p:nvSpPr>
          <p:cNvPr id="11" name="TextBox 10">
            <a:extLst>
              <a:ext uri="{FF2B5EF4-FFF2-40B4-BE49-F238E27FC236}">
                <a16:creationId xmlns:a16="http://schemas.microsoft.com/office/drawing/2014/main" id="{2005DE17-E622-CA3A-96AE-2AC9B67B4059}"/>
              </a:ext>
            </a:extLst>
          </p:cNvPr>
          <p:cNvSpPr txBox="1"/>
          <p:nvPr/>
        </p:nvSpPr>
        <p:spPr>
          <a:xfrm>
            <a:off x="2594823" y="5304928"/>
            <a:ext cx="6708391" cy="954107"/>
          </a:xfrm>
          <a:prstGeom prst="rect">
            <a:avLst/>
          </a:prstGeom>
          <a:noFill/>
        </p:spPr>
        <p:txBody>
          <a:bodyPr wrap="square" rtlCol="0">
            <a:spAutoFit/>
          </a:bodyPr>
          <a:lstStyle/>
          <a:p>
            <a:r>
              <a:rPr lang="en-US" sz="1400" b="1" dirty="0" err="1">
                <a:solidFill>
                  <a:srgbClr val="000000"/>
                </a:solidFill>
              </a:rPr>
              <a:t>Mối</a:t>
            </a:r>
            <a:r>
              <a:rPr lang="en-US" sz="1400" b="1" dirty="0">
                <a:solidFill>
                  <a:srgbClr val="000000"/>
                </a:solidFill>
              </a:rPr>
              <a:t> </a:t>
            </a:r>
            <a:r>
              <a:rPr lang="en-US" sz="1400" b="1" dirty="0" err="1">
                <a:solidFill>
                  <a:srgbClr val="000000"/>
                </a:solidFill>
              </a:rPr>
              <a:t>nguy</a:t>
            </a:r>
            <a:r>
              <a:rPr lang="en-US" sz="1400" b="1" dirty="0">
                <a:solidFill>
                  <a:srgbClr val="000000"/>
                </a:solidFill>
              </a:rPr>
              <a:t>:</a:t>
            </a:r>
          </a:p>
          <a:p>
            <a:r>
              <a:rPr lang="en-US" sz="1400" dirty="0">
                <a:solidFill>
                  <a:srgbClr val="000000"/>
                </a:solidFill>
              </a:rPr>
              <a:t>Trang </a:t>
            </a:r>
            <a:r>
              <a:rPr lang="en-US" sz="1400" dirty="0" err="1">
                <a:solidFill>
                  <a:srgbClr val="000000"/>
                </a:solidFill>
              </a:rPr>
              <a:t>sức</a:t>
            </a:r>
            <a:r>
              <a:rPr lang="en-US" sz="1400" dirty="0">
                <a:solidFill>
                  <a:srgbClr val="000000"/>
                </a:solidFill>
              </a:rPr>
              <a:t> </a:t>
            </a:r>
            <a:r>
              <a:rPr lang="en-US" sz="1400" dirty="0" err="1">
                <a:solidFill>
                  <a:srgbClr val="000000"/>
                </a:solidFill>
              </a:rPr>
              <a:t>va</a:t>
            </a:r>
            <a:r>
              <a:rPr lang="en-US" sz="1400" dirty="0">
                <a:solidFill>
                  <a:srgbClr val="000000"/>
                </a:solidFill>
              </a:rPr>
              <a:t>̀ </a:t>
            </a:r>
            <a:r>
              <a:rPr lang="en-US" sz="1400" dirty="0" err="1">
                <a:solidFill>
                  <a:srgbClr val="000000"/>
                </a:solidFill>
              </a:rPr>
              <a:t>viền</a:t>
            </a:r>
            <a:r>
              <a:rPr lang="en-US" sz="1400" dirty="0">
                <a:solidFill>
                  <a:srgbClr val="000000"/>
                </a:solidFill>
              </a:rPr>
              <a:t> </a:t>
            </a:r>
            <a:r>
              <a:rPr lang="en-US" sz="1400" dirty="0" err="1">
                <a:solidFill>
                  <a:srgbClr val="000000"/>
                </a:solidFill>
              </a:rPr>
              <a:t>trang</a:t>
            </a:r>
            <a:r>
              <a:rPr lang="en-US" sz="1400" dirty="0">
                <a:solidFill>
                  <a:srgbClr val="000000"/>
                </a:solidFill>
              </a:rPr>
              <a:t> trí </a:t>
            </a:r>
            <a:r>
              <a:rPr lang="en-US" sz="1400" dirty="0" err="1">
                <a:solidFill>
                  <a:srgbClr val="000000"/>
                </a:solidFill>
              </a:rPr>
              <a:t>gắn</a:t>
            </a:r>
            <a:r>
              <a:rPr lang="en-US" sz="1400" dirty="0">
                <a:solidFill>
                  <a:srgbClr val="000000"/>
                </a:solidFill>
              </a:rPr>
              <a:t> </a:t>
            </a:r>
            <a:r>
              <a:rPr lang="en-US" sz="1400" dirty="0" err="1">
                <a:solidFill>
                  <a:srgbClr val="000000"/>
                </a:solidFill>
              </a:rPr>
              <a:t>vào</a:t>
            </a:r>
            <a:r>
              <a:rPr lang="en-US" sz="1400" dirty="0">
                <a:solidFill>
                  <a:srgbClr val="000000"/>
                </a:solidFill>
              </a:rPr>
              <a:t> </a:t>
            </a:r>
            <a:r>
              <a:rPr lang="en-US" sz="1400" dirty="0" err="1">
                <a:solidFill>
                  <a:srgbClr val="000000"/>
                </a:solidFill>
              </a:rPr>
              <a:t>quần</a:t>
            </a:r>
            <a:r>
              <a:rPr lang="en-US" sz="1400" dirty="0">
                <a:solidFill>
                  <a:srgbClr val="000000"/>
                </a:solidFill>
              </a:rPr>
              <a:t> </a:t>
            </a:r>
            <a:r>
              <a:rPr lang="en-US" sz="1400" dirty="0" err="1">
                <a:solidFill>
                  <a:srgbClr val="000000"/>
                </a:solidFill>
              </a:rPr>
              <a:t>áo</a:t>
            </a:r>
            <a:r>
              <a:rPr lang="en-US" sz="1400" dirty="0">
                <a:solidFill>
                  <a:srgbClr val="000000"/>
                </a:solidFill>
              </a:rPr>
              <a:t> </a:t>
            </a:r>
            <a:r>
              <a:rPr lang="en-US" sz="1400" dirty="0" err="1">
                <a:solidFill>
                  <a:srgbClr val="000000"/>
                </a:solidFill>
              </a:rPr>
              <a:t>trẻ</a:t>
            </a:r>
            <a:r>
              <a:rPr lang="en-US" sz="1400" dirty="0">
                <a:solidFill>
                  <a:srgbClr val="000000"/>
                </a:solidFill>
              </a:rPr>
              <a:t> </a:t>
            </a:r>
            <a:r>
              <a:rPr lang="en-US" sz="1400" dirty="0" err="1">
                <a:solidFill>
                  <a:srgbClr val="000000"/>
                </a:solidFill>
              </a:rPr>
              <a:t>em</a:t>
            </a:r>
            <a:r>
              <a:rPr lang="en-US" sz="1400" dirty="0">
                <a:solidFill>
                  <a:srgbClr val="000000"/>
                </a:solidFill>
              </a:rPr>
              <a:t> </a:t>
            </a:r>
            <a:r>
              <a:rPr lang="en-US" sz="1400" dirty="0" err="1">
                <a:solidFill>
                  <a:srgbClr val="000000"/>
                </a:solidFill>
              </a:rPr>
              <a:t>gái</a:t>
            </a:r>
            <a:r>
              <a:rPr lang="en-US" sz="1400" dirty="0">
                <a:solidFill>
                  <a:srgbClr val="000000"/>
                </a:solidFill>
              </a:rPr>
              <a:t> có </a:t>
            </a:r>
            <a:r>
              <a:rPr lang="en-US" sz="1400" dirty="0" err="1">
                <a:solidFill>
                  <a:srgbClr val="000000"/>
                </a:solidFill>
              </a:rPr>
              <a:t>chứa</a:t>
            </a:r>
            <a:r>
              <a:rPr lang="en-US" sz="1400" dirty="0">
                <a:solidFill>
                  <a:srgbClr val="000000"/>
                </a:solidFill>
              </a:rPr>
              <a:t> </a:t>
            </a:r>
            <a:r>
              <a:rPr lang="en-US" sz="1400" dirty="0" err="1">
                <a:solidFill>
                  <a:srgbClr val="000000"/>
                </a:solidFill>
              </a:rPr>
              <a:t>hàm</a:t>
            </a:r>
            <a:r>
              <a:rPr lang="en-US" sz="1400" dirty="0">
                <a:solidFill>
                  <a:srgbClr val="000000"/>
                </a:solidFill>
              </a:rPr>
              <a:t> </a:t>
            </a:r>
            <a:r>
              <a:rPr lang="en-US" sz="1400" dirty="0" err="1">
                <a:solidFill>
                  <a:srgbClr val="000000"/>
                </a:solidFill>
              </a:rPr>
              <a:t>lượng</a:t>
            </a:r>
            <a:r>
              <a:rPr lang="en-US" sz="1400" dirty="0">
                <a:solidFill>
                  <a:srgbClr val="000000"/>
                </a:solidFill>
              </a:rPr>
              <a:t> chì </a:t>
            </a:r>
            <a:r>
              <a:rPr lang="en-US" sz="1400" dirty="0" err="1">
                <a:solidFill>
                  <a:srgbClr val="000000"/>
                </a:solidFill>
              </a:rPr>
              <a:t>cao</a:t>
            </a:r>
            <a:r>
              <a:rPr lang="en-US" sz="1400" dirty="0">
                <a:solidFill>
                  <a:srgbClr val="000000"/>
                </a:solidFill>
              </a:rPr>
              <a:t>. Chì là </a:t>
            </a:r>
            <a:r>
              <a:rPr lang="en-US" sz="1400" dirty="0" err="1">
                <a:solidFill>
                  <a:srgbClr val="000000"/>
                </a:solidFill>
              </a:rPr>
              <a:t>rất</a:t>
            </a:r>
            <a:r>
              <a:rPr lang="en-US" sz="1400" dirty="0">
                <a:solidFill>
                  <a:srgbClr val="000000"/>
                </a:solidFill>
              </a:rPr>
              <a:t> </a:t>
            </a:r>
            <a:r>
              <a:rPr lang="en-US" sz="1400" dirty="0" err="1">
                <a:solidFill>
                  <a:srgbClr val="000000"/>
                </a:solidFill>
              </a:rPr>
              <a:t>độc</a:t>
            </a:r>
            <a:r>
              <a:rPr lang="en-US" sz="1400" dirty="0">
                <a:solidFill>
                  <a:srgbClr val="000000"/>
                </a:solidFill>
              </a:rPr>
              <a:t> </a:t>
            </a:r>
            <a:r>
              <a:rPr lang="en-US" sz="1400" dirty="0" err="1">
                <a:solidFill>
                  <a:srgbClr val="000000"/>
                </a:solidFill>
              </a:rPr>
              <a:t>nếu</a:t>
            </a:r>
            <a:r>
              <a:rPr lang="en-US" sz="1400" dirty="0">
                <a:solidFill>
                  <a:srgbClr val="000000"/>
                </a:solidFill>
              </a:rPr>
              <a:t> </a:t>
            </a:r>
            <a:r>
              <a:rPr lang="en-US" sz="1400" dirty="0" err="1">
                <a:solidFill>
                  <a:srgbClr val="000000"/>
                </a:solidFill>
              </a:rPr>
              <a:t>tre</a:t>
            </a:r>
            <a:r>
              <a:rPr lang="en-US" sz="1400" dirty="0">
                <a:solidFill>
                  <a:srgbClr val="000000"/>
                </a:solidFill>
              </a:rPr>
              <a:t>̉ </a:t>
            </a:r>
            <a:r>
              <a:rPr lang="en-US" sz="1400" dirty="0" err="1">
                <a:solidFill>
                  <a:srgbClr val="000000"/>
                </a:solidFill>
              </a:rPr>
              <a:t>nho</a:t>
            </a:r>
            <a:r>
              <a:rPr lang="en-US" sz="1400" dirty="0">
                <a:solidFill>
                  <a:srgbClr val="000000"/>
                </a:solidFill>
              </a:rPr>
              <a:t>̉ </a:t>
            </a:r>
            <a:r>
              <a:rPr lang="en-US" sz="1400" dirty="0" err="1">
                <a:solidFill>
                  <a:srgbClr val="000000"/>
                </a:solidFill>
              </a:rPr>
              <a:t>nuốt</a:t>
            </a:r>
            <a:r>
              <a:rPr lang="en-US" sz="1400" dirty="0">
                <a:solidFill>
                  <a:srgbClr val="000000"/>
                </a:solidFill>
              </a:rPr>
              <a:t> </a:t>
            </a:r>
            <a:r>
              <a:rPr lang="en-US" sz="1400" dirty="0" err="1">
                <a:solidFill>
                  <a:srgbClr val="000000"/>
                </a:solidFill>
              </a:rPr>
              <a:t>phải</a:t>
            </a:r>
            <a:r>
              <a:rPr lang="en-US" sz="1400" dirty="0">
                <a:solidFill>
                  <a:srgbClr val="000000"/>
                </a:solidFill>
              </a:rPr>
              <a:t> </a:t>
            </a:r>
            <a:r>
              <a:rPr lang="en-US" sz="1400" dirty="0" err="1">
                <a:solidFill>
                  <a:srgbClr val="000000"/>
                </a:solidFill>
              </a:rPr>
              <a:t>va</a:t>
            </a:r>
            <a:r>
              <a:rPr lang="en-US" sz="1400" dirty="0">
                <a:solidFill>
                  <a:srgbClr val="000000"/>
                </a:solidFill>
              </a:rPr>
              <a:t>̀ có </a:t>
            </a:r>
            <a:r>
              <a:rPr lang="en-US" sz="1400" dirty="0" err="1">
                <a:solidFill>
                  <a:srgbClr val="000000"/>
                </a:solidFill>
              </a:rPr>
              <a:t>thê</a:t>
            </a:r>
            <a:r>
              <a:rPr lang="en-US" sz="1400" dirty="0">
                <a:solidFill>
                  <a:srgbClr val="000000"/>
                </a:solidFill>
              </a:rPr>
              <a:t>̉ </a:t>
            </a:r>
            <a:r>
              <a:rPr lang="en-US" sz="1400" dirty="0" err="1">
                <a:solidFill>
                  <a:srgbClr val="000000"/>
                </a:solidFill>
              </a:rPr>
              <a:t>gây</a:t>
            </a:r>
            <a:r>
              <a:rPr lang="en-US" sz="1400" dirty="0">
                <a:solidFill>
                  <a:srgbClr val="000000"/>
                </a:solidFill>
              </a:rPr>
              <a:t> </a:t>
            </a:r>
            <a:r>
              <a:rPr lang="en-US" sz="1400" dirty="0" err="1">
                <a:solidFill>
                  <a:srgbClr val="000000"/>
                </a:solidFill>
              </a:rPr>
              <a:t>ra</a:t>
            </a:r>
            <a:r>
              <a:rPr lang="en-US" sz="1400" dirty="0">
                <a:solidFill>
                  <a:srgbClr val="000000"/>
                </a:solidFill>
              </a:rPr>
              <a:t> </a:t>
            </a:r>
            <a:r>
              <a:rPr lang="en-US" sz="1400" dirty="0" err="1">
                <a:solidFill>
                  <a:srgbClr val="000000"/>
                </a:solidFill>
              </a:rPr>
              <a:t>phản</a:t>
            </a:r>
            <a:r>
              <a:rPr lang="en-US" sz="1400" dirty="0">
                <a:solidFill>
                  <a:srgbClr val="000000"/>
                </a:solidFill>
              </a:rPr>
              <a:t> </a:t>
            </a:r>
            <a:r>
              <a:rPr lang="en-US" sz="1400" dirty="0" err="1">
                <a:solidFill>
                  <a:srgbClr val="000000"/>
                </a:solidFill>
              </a:rPr>
              <a:t>ứng</a:t>
            </a:r>
            <a:r>
              <a:rPr lang="en-US" sz="1400" dirty="0">
                <a:solidFill>
                  <a:srgbClr val="000000"/>
                </a:solidFill>
              </a:rPr>
              <a:t> </a:t>
            </a:r>
            <a:r>
              <a:rPr lang="en-US" sz="1400" dirty="0" err="1">
                <a:solidFill>
                  <a:srgbClr val="000000"/>
                </a:solidFill>
              </a:rPr>
              <a:t>sức</a:t>
            </a:r>
            <a:r>
              <a:rPr lang="en-US" sz="1400" dirty="0">
                <a:solidFill>
                  <a:srgbClr val="000000"/>
                </a:solidFill>
              </a:rPr>
              <a:t> </a:t>
            </a:r>
            <a:r>
              <a:rPr lang="en-US" sz="1400" dirty="0" err="1">
                <a:solidFill>
                  <a:srgbClr val="000000"/>
                </a:solidFill>
              </a:rPr>
              <a:t>khỏe</a:t>
            </a:r>
            <a:r>
              <a:rPr lang="en-US" sz="1400" dirty="0">
                <a:solidFill>
                  <a:srgbClr val="000000"/>
                </a:solidFill>
              </a:rPr>
              <a:t> </a:t>
            </a:r>
            <a:r>
              <a:rPr lang="en-US" sz="1400" dirty="0" err="1">
                <a:solidFill>
                  <a:srgbClr val="000000"/>
                </a:solidFill>
              </a:rPr>
              <a:t>xấu</a:t>
            </a:r>
            <a:r>
              <a:rPr lang="en-US" sz="1400" dirty="0">
                <a:solidFill>
                  <a:srgbClr val="000000"/>
                </a:solidFill>
              </a:rPr>
              <a:t>.</a:t>
            </a:r>
          </a:p>
          <a:p>
            <a:endParaRPr lang="en-US" sz="1400" dirty="0">
              <a:solidFill>
                <a:srgbClr val="000000"/>
              </a:solidFill>
            </a:endParaRPr>
          </a:p>
        </p:txBody>
      </p:sp>
      <p:pic>
        <p:nvPicPr>
          <p:cNvPr id="9" name="final slide 29">
            <a:hlinkClick r:id="" action="ppaction://media"/>
            <a:extLst>
              <a:ext uri="{FF2B5EF4-FFF2-40B4-BE49-F238E27FC236}">
                <a16:creationId xmlns:a16="http://schemas.microsoft.com/office/drawing/2014/main" id="{D4DC3377-91A7-24B3-B1D9-B990E06DC3D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04545253"/>
      </p:ext>
    </p:extLst>
  </p:cSld>
  <p:clrMapOvr>
    <a:masterClrMapping/>
  </p:clrMapOvr>
  <mc:AlternateContent xmlns:mc="http://schemas.openxmlformats.org/markup-compatibility/2006" xmlns:p14="http://schemas.microsoft.com/office/powerpoint/2010/main">
    <mc:Choice Requires="p14">
      <p:transition spd="slow" p14:dur="2000" advTm="28604"/>
    </mc:Choice>
    <mc:Fallback xmlns="">
      <p:transition spd="slow" advTm="286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0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Picture1.png"/>
          <p:cNvPicPr>
            <a:picLocks noChangeAspect="1"/>
          </p:cNvPicPr>
          <p:nvPr/>
        </p:nvPicPr>
        <p:blipFill>
          <a:blip r:embed="rId6">
            <a:lum bright="70000" contrast="-70000"/>
            <a:extLst>
              <a:ext uri="{28A0092B-C50C-407E-A947-70E740481C1C}">
                <a14:useLocalDpi xmlns:a14="http://schemas.microsoft.com/office/drawing/2010/main"/>
              </a:ext>
            </a:extLst>
          </a:blip>
          <a:srcRect/>
          <a:stretch>
            <a:fillRect/>
          </a:stretch>
        </p:blipFill>
        <p:spPr bwMode="auto">
          <a:xfrm>
            <a:off x="350438" y="601967"/>
            <a:ext cx="2857571" cy="2834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1"/>
          </p:nvPr>
        </p:nvSpPr>
        <p:spPr>
          <a:xfrm>
            <a:off x="1600677" y="1361281"/>
            <a:ext cx="2951003" cy="642765"/>
          </a:xfrm>
        </p:spPr>
        <p:txBody>
          <a:bodyPr>
            <a:noAutofit/>
          </a:bodyPr>
          <a:lstStyle/>
          <a:p>
            <a:r>
              <a:rPr lang="en-US" sz="4000">
                <a:effectLst>
                  <a:outerShdw blurRad="38100" dist="38100" dir="2700000" algn="tl">
                    <a:srgbClr val="000000">
                      <a:alpha val="43137"/>
                    </a:srgbClr>
                  </a:outerShdw>
                </a:effectLst>
              </a:rPr>
              <a:t>$1.000 tỷ</a:t>
            </a:r>
          </a:p>
        </p:txBody>
      </p:sp>
      <p:sp>
        <p:nvSpPr>
          <p:cNvPr id="3" name="Text Placeholder 2"/>
          <p:cNvSpPr>
            <a:spLocks noGrp="1"/>
          </p:cNvSpPr>
          <p:nvPr>
            <p:ph type="body" sz="quarter" idx="12"/>
          </p:nvPr>
        </p:nvSpPr>
        <p:spPr>
          <a:xfrm>
            <a:off x="1560038" y="2004046"/>
            <a:ext cx="2991642" cy="2120914"/>
          </a:xfrm>
        </p:spPr>
        <p:txBody>
          <a:bodyPr>
            <a:normAutofit fontScale="62500" lnSpcReduction="20000"/>
          </a:bodyPr>
          <a:lstStyle/>
          <a:p>
            <a:r>
              <a:rPr lang="en-US" err="1">
                <a:effectLst>
                  <a:outerShdw blurRad="38100" dist="38100" dir="2700000" algn="tl">
                    <a:srgbClr val="000000">
                      <a:alpha val="43137"/>
                    </a:srgbClr>
                  </a:outerShdw>
                </a:effectLst>
                <a:latin typeface="+mn-lt"/>
              </a:rPr>
              <a:t>Tư</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vong</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thương</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tật</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va</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hư</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hại</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tài</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sản</a:t>
            </a:r>
            <a:r>
              <a:rPr lang="en-US">
                <a:effectLst>
                  <a:outerShdw blurRad="38100" dist="38100" dir="2700000" algn="tl">
                    <a:srgbClr val="000000">
                      <a:alpha val="43137"/>
                    </a:srgbClr>
                  </a:outerShdw>
                </a:effectLst>
                <a:latin typeface="+mn-lt"/>
              </a:rPr>
              <a:t> từ </a:t>
            </a:r>
            <a:r>
              <a:rPr lang="en-US" err="1">
                <a:effectLst>
                  <a:outerShdw blurRad="38100" dist="38100" dir="2700000" algn="tl">
                    <a:srgbClr val="000000">
                      <a:alpha val="43137"/>
                    </a:srgbClr>
                  </a:outerShdw>
                </a:effectLst>
                <a:latin typeface="+mn-lt"/>
              </a:rPr>
              <a:t>các</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sư</a:t>
            </a:r>
            <a:r>
              <a:rPr lang="en-US">
                <a:effectLst>
                  <a:outerShdw blurRad="38100" dist="38100" dir="2700000" algn="tl">
                    <a:srgbClr val="000000">
                      <a:alpha val="43137"/>
                    </a:srgbClr>
                  </a:outerShdw>
                </a:effectLst>
                <a:latin typeface="+mn-lt"/>
              </a:rPr>
              <a:t>̣ cố </a:t>
            </a:r>
            <a:r>
              <a:rPr lang="en-US" err="1">
                <a:effectLst>
                  <a:outerShdw blurRad="38100" dist="38100" dir="2700000" algn="tl">
                    <a:srgbClr val="000000">
                      <a:alpha val="43137"/>
                    </a:srgbClr>
                  </a:outerShdw>
                </a:effectLst>
                <a:latin typeface="+mn-lt"/>
              </a:rPr>
              <a:t>sản</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phẩm</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tiêu</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dùng</a:t>
            </a:r>
            <a:r>
              <a:rPr lang="en-US">
                <a:effectLst>
                  <a:outerShdw blurRad="38100" dist="38100" dir="2700000" algn="tl">
                    <a:srgbClr val="000000">
                      <a:alpha val="43137"/>
                    </a:srgbClr>
                  </a:outerShdw>
                </a:effectLst>
                <a:latin typeface="+mn-lt"/>
              </a:rPr>
              <a:t> </a:t>
            </a:r>
            <a:r>
              <a:rPr lang="en-US" err="1">
                <a:effectLst>
                  <a:outerShdw blurRad="38100" dist="38100" dir="2700000" algn="tl">
                    <a:srgbClr val="000000">
                      <a:alpha val="43137"/>
                    </a:srgbClr>
                  </a:outerShdw>
                </a:effectLst>
                <a:latin typeface="+mn-lt"/>
              </a:rPr>
              <a:t>làm</a:t>
            </a:r>
            <a:r>
              <a:rPr lang="en-US">
                <a:effectLst>
                  <a:outerShdw blurRad="38100" dist="38100" dir="2700000" algn="tl">
                    <a:srgbClr val="000000">
                      <a:alpha val="43137"/>
                    </a:srgbClr>
                  </a:outerShdw>
                </a:effectLst>
                <a:latin typeface="+mn-lt"/>
              </a:rPr>
              <a:t> nước Mỹ thiệt hại </a:t>
            </a:r>
            <a:r>
              <a:rPr lang="en-US" err="1">
                <a:effectLst>
                  <a:outerShdw blurRad="38100" dist="38100" dir="2700000" algn="tl">
                    <a:srgbClr val="000000">
                      <a:alpha val="43137"/>
                    </a:srgbClr>
                  </a:outerShdw>
                </a:effectLst>
                <a:latin typeface="+mn-lt"/>
              </a:rPr>
              <a:t>hơn</a:t>
            </a:r>
            <a:r>
              <a:rPr lang="en-US">
                <a:effectLst>
                  <a:outerShdw blurRad="38100" dist="38100" dir="2700000" algn="tl">
                    <a:srgbClr val="000000">
                      <a:alpha val="43137"/>
                    </a:srgbClr>
                  </a:outerShdw>
                </a:effectLst>
                <a:latin typeface="+mn-lt"/>
              </a:rPr>
              <a:t> 1.000 tỷ đô-la </a:t>
            </a:r>
            <a:r>
              <a:rPr lang="en-US" err="1">
                <a:effectLst>
                  <a:outerShdw blurRad="38100" dist="38100" dir="2700000" algn="tl">
                    <a:srgbClr val="000000">
                      <a:alpha val="43137"/>
                    </a:srgbClr>
                  </a:outerShdw>
                </a:effectLst>
                <a:latin typeface="+mn-lt"/>
              </a:rPr>
              <a:t>mỗi</a:t>
            </a:r>
            <a:r>
              <a:rPr lang="en-US">
                <a:effectLst>
                  <a:outerShdw blurRad="38100" dist="38100" dir="2700000" algn="tl">
                    <a:srgbClr val="000000">
                      <a:alpha val="43137"/>
                    </a:srgbClr>
                  </a:outerShdw>
                </a:effectLst>
                <a:latin typeface="+mn-lt"/>
              </a:rPr>
              <a:t> năm.</a:t>
            </a:r>
            <a:r>
              <a:rPr lang="en-US" baseline="30000">
                <a:effectLst>
                  <a:outerShdw blurRad="38100" dist="38100" dir="2700000" algn="tl">
                    <a:srgbClr val="000000">
                      <a:alpha val="43137"/>
                    </a:srgbClr>
                  </a:outerShdw>
                </a:effectLst>
                <a:latin typeface="+mn-lt"/>
              </a:rPr>
              <a:t>1</a:t>
            </a:r>
            <a:r>
              <a:rPr lang="en-US">
                <a:effectLst>
                  <a:outerShdw blurRad="38100" dist="38100" dir="2700000" algn="tl">
                    <a:srgbClr val="000000">
                      <a:alpha val="43137"/>
                    </a:srgbClr>
                  </a:outerShdw>
                </a:effectLst>
                <a:latin typeface="+mn-lt"/>
              </a:rPr>
              <a:t> </a:t>
            </a:r>
          </a:p>
          <a:p>
            <a:endParaRPr lang="en-US">
              <a:effectLst>
                <a:outerShdw blurRad="38100" dist="38100" dir="2700000" algn="tl">
                  <a:srgbClr val="000000">
                    <a:alpha val="43137"/>
                  </a:srgbClr>
                </a:outerShdw>
              </a:effectLst>
            </a:endParaRPr>
          </a:p>
        </p:txBody>
      </p:sp>
      <p:sp>
        <p:nvSpPr>
          <p:cNvPr id="4" name="Text Placeholder 3"/>
          <p:cNvSpPr>
            <a:spLocks noGrp="1"/>
          </p:cNvSpPr>
          <p:nvPr>
            <p:ph type="body" sz="quarter" idx="13"/>
          </p:nvPr>
        </p:nvSpPr>
        <p:spPr>
          <a:xfrm>
            <a:off x="4790598" y="345440"/>
            <a:ext cx="5684362" cy="3312161"/>
          </a:xfrm>
        </p:spPr>
        <p:txBody>
          <a:bodyPr>
            <a:normAutofit/>
          </a:bodyPr>
          <a:lstStyle/>
          <a:p>
            <a:r>
              <a:rPr lang="vi-VN" dirty="0">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CPSC</a:t>
            </a:r>
            <a:r>
              <a:rPr lang="en-US" dirty="0">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US" dirty="0" err="1">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Hoa</a:t>
            </a:r>
            <a:r>
              <a:rPr lang="en-US" dirty="0">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US" dirty="0" err="1">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Ky</a:t>
            </a:r>
            <a:r>
              <a:rPr lang="en-US" dirty="0">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lang="vi-VN" dirty="0">
                <a:solidFill>
                  <a:schemeClr val="tx1">
                    <a:alpha val="6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là một cơ quan chính phủ liên bang Hoa Kỳ có nhiệm vụ bảo vệ công chúng khỏi những rủi ro thương tật hoặc tử vong không đáng có liên quan đến việc sử dụng các sản phẩm tiêu dùng thuộc thẩm quyền của cơ quan</a:t>
            </a:r>
            <a:r>
              <a:rPr lang="en-US" dirty="0">
                <a:solidFill>
                  <a:schemeClr val="tx1">
                    <a:alpha val="65000"/>
                  </a:schemeClr>
                </a:solidFill>
                <a:effectLst>
                  <a:outerShdw blurRad="38100" dist="38100" dir="2700000" algn="tl">
                    <a:srgbClr val="000000">
                      <a:alpha val="43137"/>
                    </a:srgbClr>
                  </a:outerShdw>
                </a:effectLst>
                <a:latin typeface="+mn-lt"/>
              </a:rPr>
              <a:t>. </a:t>
            </a:r>
          </a:p>
        </p:txBody>
      </p:sp>
      <p:sp>
        <p:nvSpPr>
          <p:cNvPr id="5" name="Text Placeholder 3"/>
          <p:cNvSpPr txBox="1">
            <a:spLocks/>
          </p:cNvSpPr>
          <p:nvPr/>
        </p:nvSpPr>
        <p:spPr>
          <a:xfrm>
            <a:off x="213360" y="4514850"/>
            <a:ext cx="11684000" cy="2190750"/>
          </a:xfrm>
          <a:prstGeom prst="rect">
            <a:avLst/>
          </a:prstGeom>
        </p:spPr>
        <p:txBody>
          <a:bodyPr vert="horz" lIns="91440" tIns="45720" rIns="91440" bIns="45720" rtlCol="0">
            <a:noAutofit/>
          </a:bodyPr>
          <a:lstStyle>
            <a:lvl1pPr marL="0" indent="0" eaLnBrk="1" hangingPunct="1">
              <a:buClr>
                <a:schemeClr val="tx2"/>
              </a:buClr>
              <a:buFont typeface="Wingdings" pitchFamily="2" charset="2"/>
              <a:buNone/>
              <a:defRPr sz="3000" b="0" i="0">
                <a:solidFill>
                  <a:srgbClr val="4C4C4C">
                    <a:alpha val="65000"/>
                  </a:srgbClr>
                </a:solidFill>
                <a:latin typeface="Arial" panose="020B0604020202020204" pitchFamily="34" charset="0"/>
                <a:ea typeface="+mn-ea"/>
                <a:cs typeface="Arial" panose="020B0604020202020204" pitchFamily="34" charset="0"/>
              </a:defRPr>
            </a:lvl1pPr>
            <a:lvl2pPr marL="457200" indent="0" eaLnBrk="1" hangingPunct="1">
              <a:buClr>
                <a:schemeClr val="tx2"/>
              </a:buClr>
              <a:buFont typeface="Wingdings" pitchFamily="2" charset="2"/>
              <a:buNone/>
              <a:defRPr sz="2400" b="0" i="0">
                <a:solidFill>
                  <a:srgbClr val="4C4C4C">
                    <a:alpha val="65000"/>
                  </a:srgbClr>
                </a:solidFill>
                <a:latin typeface="Arial" panose="020B0604020202020204" pitchFamily="34" charset="0"/>
                <a:ea typeface="+mn-ea"/>
                <a:cs typeface="Arial" panose="020B0604020202020204" pitchFamily="34" charset="0"/>
              </a:defRPr>
            </a:lvl2pPr>
            <a:lvl3pPr marL="914400" indent="0" eaLnBrk="1" hangingPunct="1">
              <a:buClr>
                <a:schemeClr val="tx2"/>
              </a:buClr>
              <a:buFont typeface="Wingdings" pitchFamily="2" charset="2"/>
              <a:buNone/>
              <a:defRPr sz="2000" b="0" i="0">
                <a:solidFill>
                  <a:srgbClr val="4C4C4C">
                    <a:alpha val="65000"/>
                  </a:srgbClr>
                </a:solidFill>
                <a:latin typeface="Arial" panose="020B0604020202020204" pitchFamily="34" charset="0"/>
                <a:ea typeface="+mn-ea"/>
                <a:cs typeface="Arial" panose="020B0604020202020204" pitchFamily="34" charset="0"/>
              </a:defRPr>
            </a:lvl3pPr>
            <a:lvl4pPr marL="1371600" indent="0" eaLnBrk="1" hangingPunct="1">
              <a:buClr>
                <a:schemeClr val="tx2"/>
              </a:buClr>
              <a:buFont typeface="Wingdings" pitchFamily="2" charset="2"/>
              <a:buNone/>
              <a:defRPr sz="1600" b="0" i="0">
                <a:solidFill>
                  <a:srgbClr val="4C4C4C">
                    <a:alpha val="65000"/>
                  </a:srgbClr>
                </a:solidFill>
                <a:latin typeface="Arial" panose="020B0604020202020204" pitchFamily="34" charset="0"/>
                <a:ea typeface="+mn-ea"/>
                <a:cs typeface="Arial" panose="020B0604020202020204" pitchFamily="34" charset="0"/>
              </a:defRPr>
            </a:lvl4pPr>
            <a:lvl5pPr marL="1828800" indent="0" eaLnBrk="1" hangingPunct="1">
              <a:buClr>
                <a:schemeClr val="tx2"/>
              </a:buClr>
              <a:buFont typeface="Wingdings" pitchFamily="2" charset="2"/>
              <a:buNone/>
              <a:defRPr sz="1200" b="0" i="0">
                <a:solidFill>
                  <a:srgbClr val="4C4C4C">
                    <a:alpha val="65000"/>
                  </a:srgbClr>
                </a:solidFill>
                <a:latin typeface="Arial" panose="020B0604020202020204" pitchFamily="34" charset="0"/>
                <a:ea typeface="+mn-ea"/>
                <a:cs typeface="Arial" panose="020B0604020202020204" pitchFamily="34" charset="0"/>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2000" kern="0">
                <a:solidFill>
                  <a:schemeClr val="bg2">
                    <a:alpha val="65000"/>
                  </a:schemeClr>
                </a:solidFill>
                <a:effectLst>
                  <a:outerShdw blurRad="38100" dist="38100" dir="2700000" algn="tl">
                    <a:srgbClr val="000000">
                      <a:alpha val="43137"/>
                    </a:srgbClr>
                  </a:outerShdw>
                </a:effectLst>
                <a:latin typeface="+mn-lt"/>
              </a:rPr>
              <a:t>CPSC cam </a:t>
            </a:r>
            <a:r>
              <a:rPr lang="en-US" sz="2000" kern="0" err="1">
                <a:solidFill>
                  <a:schemeClr val="bg2">
                    <a:alpha val="65000"/>
                  </a:schemeClr>
                </a:solidFill>
                <a:effectLst>
                  <a:outerShdw blurRad="38100" dist="38100" dir="2700000" algn="tl">
                    <a:srgbClr val="000000">
                      <a:alpha val="43137"/>
                    </a:srgbClr>
                  </a:outerShdw>
                </a:effectLst>
                <a:latin typeface="+mn-lt"/>
              </a:rPr>
              <a:t>kết</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bảo</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vê</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người</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tiêu</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dùng</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khỏi</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những</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sản</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phẩm</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gây</a:t>
            </a:r>
            <a:r>
              <a:rPr lang="en-US" sz="2000" kern="0">
                <a:solidFill>
                  <a:schemeClr val="bg2">
                    <a:alpha val="65000"/>
                  </a:schemeClr>
                </a:solidFill>
                <a:effectLst>
                  <a:outerShdw blurRad="38100" dist="38100" dir="2700000" algn="tl">
                    <a:srgbClr val="000000">
                      <a:alpha val="43137"/>
                    </a:srgbClr>
                  </a:outerShdw>
                </a:effectLst>
                <a:latin typeface="+mn-lt"/>
              </a:rPr>
              <a:t> ra mối nguy </a:t>
            </a:r>
            <a:r>
              <a:rPr lang="en-US" sz="2000" kern="0" err="1">
                <a:solidFill>
                  <a:schemeClr val="bg2">
                    <a:alpha val="65000"/>
                  </a:schemeClr>
                </a:solidFill>
                <a:effectLst>
                  <a:outerShdw blurRad="38100" dist="38100" dir="2700000" algn="tl">
                    <a:srgbClr val="000000">
                      <a:alpha val="43137"/>
                    </a:srgbClr>
                  </a:outerShdw>
                </a:effectLst>
                <a:latin typeface="+mn-lt"/>
              </a:rPr>
              <a:t>hỏa</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hoạn</a:t>
            </a:r>
            <a:r>
              <a:rPr lang="en-US" sz="2000" kern="0">
                <a:solidFill>
                  <a:schemeClr val="bg2">
                    <a:alpha val="65000"/>
                  </a:schemeClr>
                </a:solidFill>
                <a:effectLst>
                  <a:outerShdw blurRad="38100" dist="38100" dir="2700000" algn="tl">
                    <a:srgbClr val="000000">
                      <a:alpha val="43137"/>
                    </a:srgbClr>
                  </a:outerShdw>
                </a:effectLst>
                <a:latin typeface="+mn-lt"/>
              </a:rPr>
              <a:t>, điện, </a:t>
            </a:r>
            <a:r>
              <a:rPr lang="en-US" sz="2000" kern="0" err="1">
                <a:solidFill>
                  <a:schemeClr val="bg2">
                    <a:alpha val="65000"/>
                  </a:schemeClr>
                </a:solidFill>
                <a:effectLst>
                  <a:outerShdw blurRad="38100" dist="38100" dir="2700000" algn="tl">
                    <a:srgbClr val="000000">
                      <a:alpha val="43137"/>
                    </a:srgbClr>
                  </a:outerShdw>
                </a:effectLst>
                <a:latin typeface="+mn-lt"/>
              </a:rPr>
              <a:t>hóa</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chất</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sinh</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học</a:t>
            </a:r>
            <a:r>
              <a:rPr lang="en-US" sz="2000" kern="0">
                <a:solidFill>
                  <a:schemeClr val="bg2">
                    <a:alpha val="65000"/>
                  </a:schemeClr>
                </a:solidFill>
                <a:effectLst>
                  <a:outerShdw blurRad="38100" dist="38100" dir="2700000" algn="tl">
                    <a:srgbClr val="000000">
                      <a:alpha val="43137"/>
                    </a:srgbClr>
                  </a:outerShdw>
                </a:effectLst>
                <a:latin typeface="+mn-lt"/>
              </a:rPr>
              <a:t> hay </a:t>
            </a:r>
            <a:r>
              <a:rPr lang="en-US" sz="2000" kern="0" err="1">
                <a:solidFill>
                  <a:schemeClr val="bg2">
                    <a:alpha val="65000"/>
                  </a:schemeClr>
                </a:solidFill>
                <a:effectLst>
                  <a:outerShdw blurRad="38100" dist="38100" dir="2700000" algn="tl">
                    <a:srgbClr val="000000">
                      <a:alpha val="43137"/>
                    </a:srgbClr>
                  </a:outerShdw>
                </a:effectLst>
                <a:latin typeface="+mn-lt"/>
              </a:rPr>
              <a:t>cơ</a:t>
            </a:r>
            <a:r>
              <a:rPr lang="en-US" sz="2000" kern="0">
                <a:solidFill>
                  <a:schemeClr val="bg2">
                    <a:alpha val="65000"/>
                  </a:schemeClr>
                </a:solidFill>
                <a:effectLst>
                  <a:outerShdw blurRad="38100" dist="38100" dir="2700000" algn="tl">
                    <a:srgbClr val="000000">
                      <a:alpha val="43137"/>
                    </a:srgbClr>
                  </a:outerShdw>
                </a:effectLst>
                <a:latin typeface="+mn-lt"/>
              </a:rPr>
              <a:t> </a:t>
            </a:r>
            <a:r>
              <a:rPr lang="en-US" sz="2000" kern="0" err="1">
                <a:solidFill>
                  <a:schemeClr val="bg2">
                    <a:alpha val="65000"/>
                  </a:schemeClr>
                </a:solidFill>
                <a:effectLst>
                  <a:outerShdw blurRad="38100" dist="38100" dir="2700000" algn="tl">
                    <a:srgbClr val="000000">
                      <a:alpha val="43137"/>
                    </a:srgbClr>
                  </a:outerShdw>
                </a:effectLst>
                <a:latin typeface="+mn-lt"/>
              </a:rPr>
              <a:t>học</a:t>
            </a:r>
            <a:r>
              <a:rPr lang="en-US" sz="2000" kern="0">
                <a:solidFill>
                  <a:schemeClr val="bg2">
                    <a:alpha val="65000"/>
                  </a:schemeClr>
                </a:solidFill>
                <a:effectLst>
                  <a:outerShdw blurRad="38100" dist="38100" dir="2700000" algn="tl">
                    <a:srgbClr val="000000">
                      <a:alpha val="43137"/>
                    </a:srgbClr>
                  </a:outerShdw>
                </a:effectLst>
                <a:latin typeface="+mn-lt"/>
              </a:rPr>
              <a:t>.   </a:t>
            </a:r>
          </a:p>
          <a:p>
            <a:endParaRPr lang="en-US" sz="2000" kern="0">
              <a:effectLst>
                <a:outerShdw blurRad="38100" dist="38100" dir="2700000" algn="tl">
                  <a:srgbClr val="000000">
                    <a:alpha val="43137"/>
                  </a:srgbClr>
                </a:outerShdw>
              </a:effectLst>
            </a:endParaRPr>
          </a:p>
        </p:txBody>
      </p:sp>
      <p:cxnSp>
        <p:nvCxnSpPr>
          <p:cNvPr id="6" name="Straight Connector 5"/>
          <p:cNvCxnSpPr/>
          <p:nvPr/>
        </p:nvCxnSpPr>
        <p:spPr>
          <a:xfrm>
            <a:off x="350438" y="5247530"/>
            <a:ext cx="11475802" cy="0"/>
          </a:xfrm>
          <a:prstGeom prst="line">
            <a:avLst/>
          </a:prstGeom>
          <a:ln/>
        </p:spPr>
        <p:style>
          <a:lnRef idx="1">
            <a:schemeClr val="accent5"/>
          </a:lnRef>
          <a:fillRef idx="0">
            <a:schemeClr val="accent5"/>
          </a:fillRef>
          <a:effectRef idx="0">
            <a:schemeClr val="accent5"/>
          </a:effectRef>
          <a:fontRef idx="minor">
            <a:schemeClr val="tx1"/>
          </a:fontRef>
        </p:style>
      </p:cxnSp>
      <p:sp>
        <p:nvSpPr>
          <p:cNvPr id="8" name="TextBox 7"/>
          <p:cNvSpPr txBox="1"/>
          <p:nvPr/>
        </p:nvSpPr>
        <p:spPr>
          <a:xfrm>
            <a:off x="9426819" y="3929219"/>
            <a:ext cx="2861310" cy="219291"/>
          </a:xfrm>
          <a:prstGeom prst="rect">
            <a:avLst/>
          </a:prstGeom>
          <a:noFill/>
        </p:spPr>
        <p:txBody>
          <a:bodyPr wrap="square" rtlCol="0">
            <a:spAutoFit/>
          </a:bodyPr>
          <a:lstStyle/>
          <a:p>
            <a:pPr defTabSz="685800"/>
            <a:r>
              <a:rPr lang="en-US" sz="825" baseline="30000">
                <a:solidFill>
                  <a:prstClr val="black"/>
                </a:solidFill>
              </a:rPr>
              <a:t>1</a:t>
            </a:r>
            <a:r>
              <a:rPr lang="en-US" sz="825">
                <a:solidFill>
                  <a:prstClr val="black"/>
                </a:solidFill>
              </a:rPr>
              <a:t>  https://www.cpsc.gov/s3fs-public/FY2019PBR.pdf</a:t>
            </a:r>
          </a:p>
        </p:txBody>
      </p:sp>
      <p:sp>
        <p:nvSpPr>
          <p:cNvPr id="7" name="Rectangle 6">
            <a:extLst>
              <a:ext uri="{FF2B5EF4-FFF2-40B4-BE49-F238E27FC236}">
                <a16:creationId xmlns:a16="http://schemas.microsoft.com/office/drawing/2014/main" id="{BAAE07BA-4507-4F26-A8CC-D9167E562673}"/>
              </a:ext>
            </a:extLst>
          </p:cNvPr>
          <p:cNvSpPr/>
          <p:nvPr/>
        </p:nvSpPr>
        <p:spPr>
          <a:xfrm>
            <a:off x="213360" y="5530659"/>
            <a:ext cx="10950826" cy="923330"/>
          </a:xfrm>
          <a:prstGeom prst="rect">
            <a:avLst/>
          </a:prstGeom>
        </p:spPr>
        <p:txBody>
          <a:bodyPr wrap="square">
            <a:spAutoFit/>
          </a:bodyPr>
          <a:lstStyle/>
          <a:p>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Hoạt</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động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của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CPSC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nhằm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cải</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thiện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tính</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an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toàn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của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hàng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ngàn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loại</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sản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phẩm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tiêu</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dùng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thuộc</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thẩm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quyền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như</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đô</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chơi</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giường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cũi</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dụng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cụ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chạy</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máy</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bật</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lửa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hàng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dệt</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may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va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hóa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chất</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gia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dụng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đa</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góp</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phần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làm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giảm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tỷ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lê</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thương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tật</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liên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quan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đến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sản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phẩm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tiêu</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dùng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trong</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gần</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50 </a:t>
            </a:r>
            <a:r>
              <a:rPr lang="en-US" kern="0" dirty="0" err="1">
                <a:solidFill>
                  <a:schemeClr val="bg2">
                    <a:alpha val="65000"/>
                  </a:schemeClr>
                </a:solidFill>
                <a:effectLst>
                  <a:outerShdw blurRad="38100" dist="38100" dir="2700000" algn="tl">
                    <a:srgbClr val="000000">
                      <a:alpha val="43137"/>
                    </a:srgbClr>
                  </a:outerShdw>
                </a:effectLst>
                <a:cs typeface="Arial" panose="020B0604020202020204" pitchFamily="34" charset="0"/>
              </a:rPr>
              <a:t>năm</a:t>
            </a:r>
            <a:r>
              <a:rPr lang="en-US" kern="0" dirty="0">
                <a:solidFill>
                  <a:schemeClr val="bg2">
                    <a:alpha val="65000"/>
                  </a:schemeClr>
                </a:solidFill>
                <a:effectLst>
                  <a:outerShdw blurRad="38100" dist="38100" dir="2700000" algn="tl">
                    <a:srgbClr val="000000">
                      <a:alpha val="43137"/>
                    </a:srgbClr>
                  </a:outerShdw>
                </a:effectLst>
                <a:cs typeface="Arial" panose="020B0604020202020204" pitchFamily="34" charset="0"/>
              </a:rPr>
              <a:t> qua. </a:t>
            </a:r>
          </a:p>
        </p:txBody>
      </p:sp>
      <p:pic>
        <p:nvPicPr>
          <p:cNvPr id="9" name="final slide 3">
            <a:hlinkClick r:id="" action="ppaction://media"/>
            <a:extLst>
              <a:ext uri="{FF2B5EF4-FFF2-40B4-BE49-F238E27FC236}">
                <a16:creationId xmlns:a16="http://schemas.microsoft.com/office/drawing/2014/main" id="{8BBEAB06-550F-50EF-29F5-AE6CFAF6A0F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pic>
        <p:nvPicPr>
          <p:cNvPr id="11" name="final slide 3">
            <a:hlinkClick r:id="" action="ppaction://media"/>
            <a:extLst>
              <a:ext uri="{FF2B5EF4-FFF2-40B4-BE49-F238E27FC236}">
                <a16:creationId xmlns:a16="http://schemas.microsoft.com/office/drawing/2014/main" id="{DD7C7DEC-0C3F-AB2E-1603-E644D64A0D5E}"/>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011786" y="736600"/>
            <a:ext cx="304800" cy="304800"/>
          </a:xfrm>
          <a:prstGeom prst="rect">
            <a:avLst/>
          </a:prstGeom>
        </p:spPr>
      </p:pic>
    </p:spTree>
    <p:extLst>
      <p:ext uri="{BB962C8B-B14F-4D97-AF65-F5344CB8AC3E}">
        <p14:creationId xmlns:p14="http://schemas.microsoft.com/office/powerpoint/2010/main" val="1243862338"/>
      </p:ext>
    </p:extLst>
  </p:cSld>
  <p:clrMapOvr>
    <a:masterClrMapping/>
  </p:clrMapOvr>
  <mc:AlternateContent xmlns:mc="http://schemas.openxmlformats.org/markup-compatibility/2006" xmlns:p14="http://schemas.microsoft.com/office/powerpoint/2010/main">
    <mc:Choice Requires="p14">
      <p:transition spd="slow" p14:dur="2000" advTm="38478"/>
    </mc:Choice>
    <mc:Fallback xmlns="">
      <p:transition spd="slow" advTm="384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478" fill="hold"/>
                                        <p:tgtEl>
                                          <p:spTgt spid="9"/>
                                        </p:tgtEl>
                                      </p:cBhvr>
                                    </p:cmd>
                                  </p:childTnLst>
                                </p:cTn>
                              </p:par>
                            </p:childTnLst>
                          </p:cTn>
                        </p:par>
                        <p:par>
                          <p:cTn id="7" fill="hold">
                            <p:stCondLst>
                              <p:cond delay="38478"/>
                            </p:stCondLst>
                            <p:childTnLst>
                              <p:par>
                                <p:cTn id="8" presetID="1" presetClass="mediacall" presetSubtype="0" fill="hold" nodeType="afterEffect">
                                  <p:stCondLst>
                                    <p:cond delay="0"/>
                                  </p:stCondLst>
                                  <p:childTnLst>
                                    <p:cmd type="call" cmd="playFrom(0.0)">
                                      <p:cBhvr>
                                        <p:cTn id="9" dur="3740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9"/>
                </p:tgtEl>
              </p:cMediaNode>
            </p:audio>
            <p:audio>
              <p:cMediaNode vol="80000">
                <p:cTn id="11"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662" y="365126"/>
            <a:ext cx="11465169" cy="947859"/>
          </a:xfrm>
        </p:spPr>
        <p:txBody>
          <a:bodyPr>
            <a:normAutofit/>
          </a:bodyPr>
          <a:lstStyle/>
          <a:p>
            <a:pPr algn="l"/>
            <a:r>
              <a:rPr lang="en-US" sz="3600"/>
              <a:t>Nhãn theo dõi</a:t>
            </a:r>
          </a:p>
        </p:txBody>
      </p:sp>
      <p:sp>
        <p:nvSpPr>
          <p:cNvPr id="3" name="Content Placeholder 2"/>
          <p:cNvSpPr>
            <a:spLocks noGrp="1"/>
          </p:cNvSpPr>
          <p:nvPr>
            <p:ph idx="1"/>
          </p:nvPr>
        </p:nvSpPr>
        <p:spPr>
          <a:xfrm>
            <a:off x="406399" y="1320800"/>
            <a:ext cx="6836065" cy="4692040"/>
          </a:xfrm>
        </p:spPr>
        <p:txBody>
          <a:bodyPr>
            <a:noAutofit/>
          </a:bodyPr>
          <a:lstStyle/>
          <a:p>
            <a:r>
              <a:rPr lang="en-US" sz="2400" dirty="0" err="1">
                <a:solidFill>
                  <a:srgbClr val="4C4C4C"/>
                </a:solidFill>
              </a:rPr>
              <a:t>Với</a:t>
            </a:r>
            <a:r>
              <a:rPr lang="en-US" sz="2400" dirty="0">
                <a:solidFill>
                  <a:srgbClr val="4C4C4C"/>
                </a:solidFill>
              </a:rPr>
              <a:t> </a:t>
            </a:r>
            <a:r>
              <a:rPr lang="en-US" sz="2400" dirty="0" err="1">
                <a:solidFill>
                  <a:srgbClr val="4C4C4C"/>
                </a:solidFill>
              </a:rPr>
              <a:t>các</a:t>
            </a:r>
            <a:r>
              <a:rPr lang="en-US" sz="2400" dirty="0">
                <a:solidFill>
                  <a:srgbClr val="4C4C4C"/>
                </a:solidFill>
              </a:rPr>
              <a:t> </a:t>
            </a:r>
            <a:r>
              <a:rPr lang="en-US" sz="2400" dirty="0" err="1">
                <a:solidFill>
                  <a:srgbClr val="4C4C4C"/>
                </a:solidFill>
              </a:rPr>
              <a:t>sản</a:t>
            </a:r>
            <a:r>
              <a:rPr lang="en-US" sz="2400" dirty="0">
                <a:solidFill>
                  <a:srgbClr val="4C4C4C"/>
                </a:solidFill>
              </a:rPr>
              <a:t> </a:t>
            </a:r>
            <a:r>
              <a:rPr lang="en-US" sz="2400" dirty="0" err="1">
                <a:solidFill>
                  <a:srgbClr val="4C4C4C"/>
                </a:solidFill>
              </a:rPr>
              <a:t>phẩm</a:t>
            </a:r>
            <a:r>
              <a:rPr lang="en-US" sz="2400" dirty="0">
                <a:solidFill>
                  <a:srgbClr val="4C4C4C"/>
                </a:solidFill>
              </a:rPr>
              <a:t> </a:t>
            </a:r>
            <a:r>
              <a:rPr lang="en-US" sz="2400" dirty="0" err="1">
                <a:solidFill>
                  <a:srgbClr val="4C4C4C"/>
                </a:solidFill>
              </a:rPr>
              <a:t>được</a:t>
            </a:r>
            <a:r>
              <a:rPr lang="en-US" sz="2400" dirty="0">
                <a:solidFill>
                  <a:srgbClr val="4C4C4C"/>
                </a:solidFill>
              </a:rPr>
              <a:t> </a:t>
            </a:r>
            <a:r>
              <a:rPr lang="en-US" sz="2400" dirty="0" err="1">
                <a:solidFill>
                  <a:srgbClr val="4C4C4C"/>
                </a:solidFill>
              </a:rPr>
              <a:t>thiết</a:t>
            </a:r>
            <a:r>
              <a:rPr lang="en-US" sz="2400" dirty="0">
                <a:solidFill>
                  <a:srgbClr val="4C4C4C"/>
                </a:solidFill>
              </a:rPr>
              <a:t> </a:t>
            </a:r>
            <a:r>
              <a:rPr lang="en-US" sz="2400" dirty="0" err="1">
                <a:solidFill>
                  <a:srgbClr val="4C4C4C"/>
                </a:solidFill>
              </a:rPr>
              <a:t>kê</a:t>
            </a:r>
            <a:r>
              <a:rPr lang="en-US" sz="2400" dirty="0">
                <a:solidFill>
                  <a:srgbClr val="4C4C4C"/>
                </a:solidFill>
              </a:rPr>
              <a:t>́ </a:t>
            </a:r>
            <a:r>
              <a:rPr lang="en-US" sz="2400" dirty="0" err="1">
                <a:solidFill>
                  <a:srgbClr val="4C4C4C"/>
                </a:solidFill>
              </a:rPr>
              <a:t>va</a:t>
            </a:r>
            <a:r>
              <a:rPr lang="en-US" sz="2400" dirty="0">
                <a:solidFill>
                  <a:srgbClr val="4C4C4C"/>
                </a:solidFill>
              </a:rPr>
              <a:t>̀ </a:t>
            </a:r>
            <a:r>
              <a:rPr lang="en-US" sz="2400" dirty="0" err="1">
                <a:solidFill>
                  <a:srgbClr val="4C4C4C"/>
                </a:solidFill>
              </a:rPr>
              <a:t>chu</a:t>
            </a:r>
            <a:r>
              <a:rPr lang="en-US" sz="2400" dirty="0">
                <a:solidFill>
                  <a:srgbClr val="4C4C4C"/>
                </a:solidFill>
              </a:rPr>
              <a:t>̉ </a:t>
            </a:r>
            <a:r>
              <a:rPr lang="en-US" sz="2400" dirty="0" err="1">
                <a:solidFill>
                  <a:srgbClr val="4C4C4C"/>
                </a:solidFill>
              </a:rPr>
              <a:t>yếu</a:t>
            </a:r>
            <a:r>
              <a:rPr lang="en-US" sz="2400" dirty="0">
                <a:solidFill>
                  <a:srgbClr val="4C4C4C"/>
                </a:solidFill>
              </a:rPr>
              <a:t> </a:t>
            </a:r>
            <a:r>
              <a:rPr lang="en-US" sz="2400" dirty="0" err="1">
                <a:solidFill>
                  <a:srgbClr val="4C4C4C"/>
                </a:solidFill>
              </a:rPr>
              <a:t>dành</a:t>
            </a:r>
            <a:r>
              <a:rPr lang="en-US" sz="2400" dirty="0">
                <a:solidFill>
                  <a:srgbClr val="4C4C4C"/>
                </a:solidFill>
              </a:rPr>
              <a:t> </a:t>
            </a:r>
            <a:r>
              <a:rPr lang="en-US" sz="2400" dirty="0" err="1">
                <a:solidFill>
                  <a:srgbClr val="4C4C4C"/>
                </a:solidFill>
              </a:rPr>
              <a:t>cho</a:t>
            </a:r>
            <a:r>
              <a:rPr lang="en-US" sz="2400" dirty="0">
                <a:solidFill>
                  <a:srgbClr val="4C4C4C"/>
                </a:solidFill>
              </a:rPr>
              <a:t> </a:t>
            </a:r>
            <a:r>
              <a:rPr lang="en-US" sz="2400" dirty="0" err="1">
                <a:solidFill>
                  <a:srgbClr val="4C4C4C"/>
                </a:solidFill>
              </a:rPr>
              <a:t>tre</a:t>
            </a:r>
            <a:r>
              <a:rPr lang="en-US" sz="2400" dirty="0">
                <a:solidFill>
                  <a:srgbClr val="4C4C4C"/>
                </a:solidFill>
              </a:rPr>
              <a:t>̉ </a:t>
            </a:r>
            <a:r>
              <a:rPr lang="en-US" sz="2400" dirty="0" err="1">
                <a:solidFill>
                  <a:srgbClr val="4C4C4C"/>
                </a:solidFill>
              </a:rPr>
              <a:t>em</a:t>
            </a:r>
            <a:r>
              <a:rPr lang="en-US" sz="2400" dirty="0">
                <a:solidFill>
                  <a:srgbClr val="4C4C4C"/>
                </a:solidFill>
              </a:rPr>
              <a:t> 12 </a:t>
            </a:r>
            <a:r>
              <a:rPr lang="en-US" sz="2400" dirty="0" err="1">
                <a:solidFill>
                  <a:srgbClr val="4C4C4C"/>
                </a:solidFill>
              </a:rPr>
              <a:t>tuổi</a:t>
            </a:r>
            <a:r>
              <a:rPr lang="en-US" sz="2400" dirty="0">
                <a:solidFill>
                  <a:srgbClr val="4C4C4C"/>
                </a:solidFill>
              </a:rPr>
              <a:t> </a:t>
            </a:r>
            <a:r>
              <a:rPr lang="en-US" sz="2400" dirty="0" err="1">
                <a:solidFill>
                  <a:srgbClr val="4C4C4C"/>
                </a:solidFill>
              </a:rPr>
              <a:t>trơ</a:t>
            </a:r>
            <a:r>
              <a:rPr lang="en-US" sz="2400" dirty="0">
                <a:solidFill>
                  <a:srgbClr val="4C4C4C"/>
                </a:solidFill>
              </a:rPr>
              <a:t>̉ </a:t>
            </a:r>
            <a:r>
              <a:rPr lang="en-US" sz="2400" dirty="0" err="1">
                <a:solidFill>
                  <a:srgbClr val="4C4C4C"/>
                </a:solidFill>
              </a:rPr>
              <a:t>xuống</a:t>
            </a:r>
            <a:r>
              <a:rPr lang="en-US" sz="2400" dirty="0">
                <a:solidFill>
                  <a:srgbClr val="4C4C4C"/>
                </a:solidFill>
              </a:rPr>
              <a:t>, </a:t>
            </a:r>
            <a:r>
              <a:rPr lang="en-US" sz="2400" dirty="0" err="1">
                <a:solidFill>
                  <a:srgbClr val="4C4C4C"/>
                </a:solidFill>
              </a:rPr>
              <a:t>một</a:t>
            </a:r>
            <a:r>
              <a:rPr lang="en-US" sz="2400" dirty="0">
                <a:solidFill>
                  <a:srgbClr val="4C4C4C"/>
                </a:solidFill>
              </a:rPr>
              <a:t> </a:t>
            </a:r>
            <a:r>
              <a:rPr lang="en-US" sz="2400" dirty="0" err="1">
                <a:solidFill>
                  <a:srgbClr val="4C4C4C"/>
                </a:solidFill>
              </a:rPr>
              <a:t>nhãn</a:t>
            </a:r>
            <a:r>
              <a:rPr lang="en-US" sz="2400" dirty="0">
                <a:solidFill>
                  <a:srgbClr val="4C4C4C"/>
                </a:solidFill>
              </a:rPr>
              <a:t> </a:t>
            </a:r>
            <a:r>
              <a:rPr lang="en-US" sz="2400" dirty="0" err="1">
                <a:solidFill>
                  <a:srgbClr val="4C4C4C"/>
                </a:solidFill>
              </a:rPr>
              <a:t>vĩnh</a:t>
            </a:r>
            <a:r>
              <a:rPr lang="en-US" sz="2400" dirty="0">
                <a:solidFill>
                  <a:srgbClr val="4C4C4C"/>
                </a:solidFill>
              </a:rPr>
              <a:t> </a:t>
            </a:r>
            <a:r>
              <a:rPr lang="en-US" sz="2400" dirty="0" err="1">
                <a:solidFill>
                  <a:srgbClr val="4C4C4C"/>
                </a:solidFill>
              </a:rPr>
              <a:t>viễn</a:t>
            </a:r>
            <a:r>
              <a:rPr lang="en-US" sz="2400" dirty="0">
                <a:solidFill>
                  <a:srgbClr val="4C4C4C"/>
                </a:solidFill>
              </a:rPr>
              <a:t>, </a:t>
            </a:r>
            <a:r>
              <a:rPr lang="en-US" sz="2400" dirty="0" err="1">
                <a:solidFill>
                  <a:srgbClr val="4C4C4C"/>
                </a:solidFill>
              </a:rPr>
              <a:t>phân</a:t>
            </a:r>
            <a:r>
              <a:rPr lang="en-US" sz="2400" dirty="0">
                <a:solidFill>
                  <a:srgbClr val="4C4C4C"/>
                </a:solidFill>
              </a:rPr>
              <a:t> </a:t>
            </a:r>
            <a:r>
              <a:rPr lang="en-US" sz="2400" dirty="0" err="1">
                <a:solidFill>
                  <a:srgbClr val="4C4C4C"/>
                </a:solidFill>
              </a:rPr>
              <a:t>biệt</a:t>
            </a:r>
            <a:r>
              <a:rPr lang="en-US" sz="2400" dirty="0">
                <a:solidFill>
                  <a:srgbClr val="4C4C4C"/>
                </a:solidFill>
              </a:rPr>
              <a:t> (</a:t>
            </a:r>
            <a:r>
              <a:rPr lang="en-US" sz="2400" dirty="0" err="1">
                <a:solidFill>
                  <a:srgbClr val="4C4C4C"/>
                </a:solidFill>
              </a:rPr>
              <a:t>nhãn</a:t>
            </a:r>
            <a:r>
              <a:rPr lang="en-US" sz="2400" dirty="0">
                <a:solidFill>
                  <a:srgbClr val="4C4C4C"/>
                </a:solidFill>
              </a:rPr>
              <a:t> </a:t>
            </a:r>
            <a:r>
              <a:rPr lang="en-US" sz="2400" dirty="0" err="1">
                <a:solidFill>
                  <a:srgbClr val="4C4C4C"/>
                </a:solidFill>
              </a:rPr>
              <a:t>theo</a:t>
            </a:r>
            <a:r>
              <a:rPr lang="en-US" sz="2400" dirty="0">
                <a:solidFill>
                  <a:srgbClr val="4C4C4C"/>
                </a:solidFill>
              </a:rPr>
              <a:t> </a:t>
            </a:r>
            <a:r>
              <a:rPr lang="en-US" sz="2400" dirty="0" err="1">
                <a:solidFill>
                  <a:srgbClr val="4C4C4C"/>
                </a:solidFill>
              </a:rPr>
              <a:t>dõi</a:t>
            </a:r>
            <a:r>
              <a:rPr lang="en-US" sz="2400" dirty="0">
                <a:solidFill>
                  <a:srgbClr val="4C4C4C"/>
                </a:solidFill>
              </a:rPr>
              <a:t>) </a:t>
            </a:r>
            <a:r>
              <a:rPr lang="en-US" sz="2400" dirty="0" err="1">
                <a:solidFill>
                  <a:srgbClr val="4C4C4C"/>
                </a:solidFill>
              </a:rPr>
              <a:t>phải</a:t>
            </a:r>
            <a:r>
              <a:rPr lang="en-US" sz="2400" dirty="0">
                <a:solidFill>
                  <a:srgbClr val="4C4C4C"/>
                </a:solidFill>
              </a:rPr>
              <a:t>:</a:t>
            </a:r>
          </a:p>
          <a:p>
            <a:endParaRPr lang="en-US" sz="1600" dirty="0">
              <a:solidFill>
                <a:srgbClr val="4C4C4C"/>
              </a:solidFill>
            </a:endParaRPr>
          </a:p>
          <a:p>
            <a:pPr marL="342900" indent="-342900">
              <a:buFont typeface="Arial" panose="020B0604020202020204" pitchFamily="34" charset="0"/>
              <a:buChar char="•"/>
            </a:pPr>
            <a:r>
              <a:rPr lang="en-US" sz="2400" dirty="0" err="1">
                <a:solidFill>
                  <a:srgbClr val="4C4C4C"/>
                </a:solidFill>
              </a:rPr>
              <a:t>Được</a:t>
            </a:r>
            <a:r>
              <a:rPr lang="en-US" sz="2400" dirty="0">
                <a:solidFill>
                  <a:srgbClr val="4C4C4C"/>
                </a:solidFill>
              </a:rPr>
              <a:t> </a:t>
            </a:r>
            <a:r>
              <a:rPr lang="en-US" sz="2400" dirty="0" err="1">
                <a:solidFill>
                  <a:srgbClr val="4C4C4C"/>
                </a:solidFill>
              </a:rPr>
              <a:t>gắn</a:t>
            </a:r>
            <a:r>
              <a:rPr lang="en-US" sz="2400" dirty="0">
                <a:solidFill>
                  <a:srgbClr val="4C4C4C"/>
                </a:solidFill>
              </a:rPr>
              <a:t> </a:t>
            </a:r>
            <a:r>
              <a:rPr lang="en-US" sz="2400" dirty="0" err="1">
                <a:solidFill>
                  <a:srgbClr val="4C4C4C"/>
                </a:solidFill>
              </a:rPr>
              <a:t>vào</a:t>
            </a:r>
            <a:r>
              <a:rPr lang="en-US" sz="2400" dirty="0">
                <a:solidFill>
                  <a:srgbClr val="4C4C4C"/>
                </a:solidFill>
              </a:rPr>
              <a:t> </a:t>
            </a:r>
            <a:r>
              <a:rPr lang="en-US" sz="2400" dirty="0" err="1">
                <a:solidFill>
                  <a:srgbClr val="4C4C4C"/>
                </a:solidFill>
              </a:rPr>
              <a:t>sản</a:t>
            </a:r>
            <a:r>
              <a:rPr lang="en-US" sz="2400" dirty="0">
                <a:solidFill>
                  <a:srgbClr val="4C4C4C"/>
                </a:solidFill>
              </a:rPr>
              <a:t> </a:t>
            </a:r>
            <a:r>
              <a:rPr lang="en-US" sz="2400" dirty="0" err="1">
                <a:solidFill>
                  <a:srgbClr val="4C4C4C"/>
                </a:solidFill>
              </a:rPr>
              <a:t>phẩm</a:t>
            </a:r>
            <a:r>
              <a:rPr lang="en-US" sz="2400" dirty="0">
                <a:solidFill>
                  <a:srgbClr val="4C4C4C"/>
                </a:solidFill>
              </a:rPr>
              <a:t> </a:t>
            </a:r>
            <a:r>
              <a:rPr lang="en-US" sz="2400" dirty="0" err="1">
                <a:solidFill>
                  <a:srgbClr val="4C4C4C"/>
                </a:solidFill>
              </a:rPr>
              <a:t>va</a:t>
            </a:r>
            <a:r>
              <a:rPr lang="en-US" sz="2400" dirty="0">
                <a:solidFill>
                  <a:srgbClr val="4C4C4C"/>
                </a:solidFill>
              </a:rPr>
              <a:t>̀ </a:t>
            </a:r>
            <a:r>
              <a:rPr lang="en-US" sz="2400" dirty="0" err="1">
                <a:solidFill>
                  <a:srgbClr val="4C4C4C"/>
                </a:solidFill>
              </a:rPr>
              <a:t>bao</a:t>
            </a:r>
            <a:r>
              <a:rPr lang="en-US" sz="2400" dirty="0">
                <a:solidFill>
                  <a:srgbClr val="4C4C4C"/>
                </a:solidFill>
              </a:rPr>
              <a:t> bì, </a:t>
            </a:r>
            <a:r>
              <a:rPr lang="en-US" sz="2400" dirty="0" err="1">
                <a:solidFill>
                  <a:srgbClr val="4C4C4C"/>
                </a:solidFill>
              </a:rPr>
              <a:t>dê</a:t>
            </a:r>
            <a:r>
              <a:rPr lang="en-US" sz="2400" dirty="0">
                <a:solidFill>
                  <a:srgbClr val="4C4C4C"/>
                </a:solidFill>
              </a:rPr>
              <a:t>̃ </a:t>
            </a:r>
            <a:r>
              <a:rPr lang="en-US" sz="2400" dirty="0" err="1">
                <a:solidFill>
                  <a:srgbClr val="4C4C4C"/>
                </a:solidFill>
              </a:rPr>
              <a:t>thấy</a:t>
            </a:r>
            <a:r>
              <a:rPr lang="en-US" sz="2400" dirty="0">
                <a:solidFill>
                  <a:srgbClr val="4C4C4C"/>
                </a:solidFill>
              </a:rPr>
              <a:t> </a:t>
            </a:r>
            <a:r>
              <a:rPr lang="en-US" sz="2400" dirty="0" err="1">
                <a:solidFill>
                  <a:srgbClr val="4C4C4C"/>
                </a:solidFill>
              </a:rPr>
              <a:t>va</a:t>
            </a:r>
            <a:r>
              <a:rPr lang="en-US" sz="2400" dirty="0">
                <a:solidFill>
                  <a:srgbClr val="4C4C4C"/>
                </a:solidFill>
              </a:rPr>
              <a:t>̀ </a:t>
            </a:r>
            <a:r>
              <a:rPr lang="en-US" sz="2400" dirty="0" err="1">
                <a:solidFill>
                  <a:srgbClr val="4C4C4C"/>
                </a:solidFill>
              </a:rPr>
              <a:t>dê</a:t>
            </a:r>
            <a:r>
              <a:rPr lang="en-US" sz="2400" dirty="0">
                <a:solidFill>
                  <a:srgbClr val="4C4C4C"/>
                </a:solidFill>
              </a:rPr>
              <a:t>̃ </a:t>
            </a:r>
            <a:r>
              <a:rPr lang="en-US" sz="2400" dirty="0" err="1">
                <a:solidFill>
                  <a:srgbClr val="4C4C4C"/>
                </a:solidFill>
              </a:rPr>
              <a:t>đọc</a:t>
            </a:r>
            <a:r>
              <a:rPr lang="en-US" sz="2400" dirty="0">
                <a:solidFill>
                  <a:srgbClr val="4C4C4C"/>
                </a:solidFill>
              </a:rPr>
              <a:t>. </a:t>
            </a:r>
          </a:p>
          <a:p>
            <a:endParaRPr lang="en-US" sz="1600" dirty="0">
              <a:solidFill>
                <a:srgbClr val="4C4C4C"/>
              </a:solidFill>
            </a:endParaRPr>
          </a:p>
          <a:p>
            <a:pPr marL="342900" indent="-342900">
              <a:buFont typeface="Arial" panose="020B0604020202020204" pitchFamily="34" charset="0"/>
              <a:buChar char="•"/>
            </a:pPr>
            <a:r>
              <a:rPr lang="en-US" sz="2400" dirty="0" err="1">
                <a:solidFill>
                  <a:srgbClr val="4C4C4C"/>
                </a:solidFill>
              </a:rPr>
              <a:t>Cung</a:t>
            </a:r>
            <a:r>
              <a:rPr lang="en-US" sz="2400" dirty="0">
                <a:solidFill>
                  <a:srgbClr val="4C4C4C"/>
                </a:solidFill>
              </a:rPr>
              <a:t> </a:t>
            </a:r>
            <a:r>
              <a:rPr lang="en-US" sz="2400" dirty="0" err="1">
                <a:solidFill>
                  <a:srgbClr val="4C4C4C"/>
                </a:solidFill>
              </a:rPr>
              <a:t>cấp</a:t>
            </a:r>
            <a:r>
              <a:rPr lang="en-US" sz="2400" dirty="0">
                <a:solidFill>
                  <a:srgbClr val="4C4C4C"/>
                </a:solidFill>
              </a:rPr>
              <a:t> </a:t>
            </a:r>
            <a:r>
              <a:rPr lang="en-US" sz="2400" dirty="0" err="1">
                <a:solidFill>
                  <a:srgbClr val="4C4C4C"/>
                </a:solidFill>
              </a:rPr>
              <a:t>một</a:t>
            </a:r>
            <a:r>
              <a:rPr lang="en-US" sz="2400" dirty="0">
                <a:solidFill>
                  <a:srgbClr val="4C4C4C"/>
                </a:solidFill>
              </a:rPr>
              <a:t> </a:t>
            </a:r>
            <a:r>
              <a:rPr lang="en-US" sz="2400" dirty="0" err="1">
                <a:solidFill>
                  <a:srgbClr val="4C4C4C"/>
                </a:solidFill>
              </a:rPr>
              <a:t>sô</a:t>
            </a:r>
            <a:r>
              <a:rPr lang="en-US" sz="2400" dirty="0">
                <a:solidFill>
                  <a:srgbClr val="4C4C4C"/>
                </a:solidFill>
              </a:rPr>
              <a:t>́ </a:t>
            </a:r>
            <a:r>
              <a:rPr lang="en-US" sz="2400" dirty="0" err="1">
                <a:solidFill>
                  <a:srgbClr val="4C4C4C"/>
                </a:solidFill>
              </a:rPr>
              <a:t>thông</a:t>
            </a:r>
            <a:r>
              <a:rPr lang="en-US" sz="2400" dirty="0">
                <a:solidFill>
                  <a:srgbClr val="4C4C4C"/>
                </a:solidFill>
              </a:rPr>
              <a:t> tin </a:t>
            </a:r>
            <a:r>
              <a:rPr lang="en-US" sz="2400" dirty="0" err="1">
                <a:solidFill>
                  <a:srgbClr val="4C4C4C"/>
                </a:solidFill>
              </a:rPr>
              <a:t>nhận</a:t>
            </a:r>
            <a:r>
              <a:rPr lang="en-US" sz="2400" dirty="0">
                <a:solidFill>
                  <a:srgbClr val="4C4C4C"/>
                </a:solidFill>
              </a:rPr>
              <a:t> </a:t>
            </a:r>
            <a:r>
              <a:rPr lang="en-US" sz="2400" dirty="0" err="1">
                <a:solidFill>
                  <a:srgbClr val="4C4C4C"/>
                </a:solidFill>
              </a:rPr>
              <a:t>diện</a:t>
            </a:r>
            <a:r>
              <a:rPr lang="en-US" sz="2400" dirty="0">
                <a:solidFill>
                  <a:srgbClr val="4C4C4C"/>
                </a:solidFill>
              </a:rPr>
              <a:t>:</a:t>
            </a:r>
          </a:p>
          <a:p>
            <a:pPr marL="742950" lvl="1" indent="-285750">
              <a:buFont typeface="Wingdings" panose="05000000000000000000" pitchFamily="2" charset="2"/>
              <a:buChar char="Ø"/>
            </a:pPr>
            <a:r>
              <a:rPr lang="en-US" sz="1800" dirty="0" err="1">
                <a:solidFill>
                  <a:srgbClr val="1A2857"/>
                </a:solidFill>
              </a:rPr>
              <a:t>Tên</a:t>
            </a:r>
            <a:r>
              <a:rPr lang="en-US" sz="1800" dirty="0">
                <a:solidFill>
                  <a:srgbClr val="1A2857"/>
                </a:solidFill>
              </a:rPr>
              <a:t> </a:t>
            </a:r>
            <a:r>
              <a:rPr lang="en-US" sz="1800" dirty="0" err="1">
                <a:solidFill>
                  <a:srgbClr val="1A2857"/>
                </a:solidFill>
              </a:rPr>
              <a:t>của</a:t>
            </a:r>
            <a:r>
              <a:rPr lang="en-US" sz="1800" dirty="0">
                <a:solidFill>
                  <a:srgbClr val="1A2857"/>
                </a:solidFill>
              </a:rPr>
              <a:t> </a:t>
            </a:r>
            <a:r>
              <a:rPr lang="en-US" sz="1800" dirty="0" err="1">
                <a:solidFill>
                  <a:srgbClr val="1A2857"/>
                </a:solidFill>
              </a:rPr>
              <a:t>nhà</a:t>
            </a:r>
            <a:r>
              <a:rPr lang="en-US" sz="1800" dirty="0">
                <a:solidFill>
                  <a:srgbClr val="1A2857"/>
                </a:solidFill>
              </a:rPr>
              <a:t> </a:t>
            </a:r>
            <a:r>
              <a:rPr lang="en-US" sz="1800" dirty="0" err="1">
                <a:solidFill>
                  <a:srgbClr val="1A2857"/>
                </a:solidFill>
              </a:rPr>
              <a:t>sản</a:t>
            </a:r>
            <a:r>
              <a:rPr lang="en-US" sz="1800" dirty="0">
                <a:solidFill>
                  <a:srgbClr val="1A2857"/>
                </a:solidFill>
              </a:rPr>
              <a:t> </a:t>
            </a:r>
            <a:r>
              <a:rPr lang="en-US" sz="1800" dirty="0" err="1">
                <a:solidFill>
                  <a:srgbClr val="1A2857"/>
                </a:solidFill>
              </a:rPr>
              <a:t>xuất</a:t>
            </a:r>
            <a:r>
              <a:rPr lang="en-US" sz="1800" dirty="0">
                <a:solidFill>
                  <a:srgbClr val="1A2857"/>
                </a:solidFill>
              </a:rPr>
              <a:t> hay </a:t>
            </a:r>
            <a:r>
              <a:rPr lang="en-US" sz="1800" dirty="0" err="1">
                <a:solidFill>
                  <a:srgbClr val="1A2857"/>
                </a:solidFill>
              </a:rPr>
              <a:t>nha</a:t>
            </a:r>
            <a:r>
              <a:rPr lang="en-US" sz="1800" dirty="0">
                <a:solidFill>
                  <a:srgbClr val="1A2857"/>
                </a:solidFill>
              </a:rPr>
              <a:t>̀ </a:t>
            </a:r>
            <a:r>
              <a:rPr lang="en-US" sz="1800" dirty="0" err="1">
                <a:solidFill>
                  <a:srgbClr val="1A2857"/>
                </a:solidFill>
              </a:rPr>
              <a:t>dán</a:t>
            </a:r>
            <a:r>
              <a:rPr lang="en-US" sz="1800" dirty="0">
                <a:solidFill>
                  <a:srgbClr val="1A2857"/>
                </a:solidFill>
              </a:rPr>
              <a:t> </a:t>
            </a:r>
            <a:r>
              <a:rPr lang="en-US" sz="1800" dirty="0" err="1">
                <a:solidFill>
                  <a:srgbClr val="1A2857"/>
                </a:solidFill>
              </a:rPr>
              <a:t>nhãn</a:t>
            </a:r>
            <a:r>
              <a:rPr lang="en-US" sz="1800" dirty="0">
                <a:solidFill>
                  <a:srgbClr val="1A2857"/>
                </a:solidFill>
              </a:rPr>
              <a:t> </a:t>
            </a:r>
            <a:r>
              <a:rPr lang="en-US" sz="1800" dirty="0" err="1">
                <a:solidFill>
                  <a:srgbClr val="1A2857"/>
                </a:solidFill>
              </a:rPr>
              <a:t>riêng</a:t>
            </a:r>
            <a:r>
              <a:rPr lang="en-US" sz="1800" dirty="0">
                <a:solidFill>
                  <a:srgbClr val="1A2857"/>
                </a:solidFill>
              </a:rPr>
              <a:t>;</a:t>
            </a:r>
          </a:p>
          <a:p>
            <a:pPr marL="742950" lvl="1" indent="-285750">
              <a:buFont typeface="Wingdings" panose="05000000000000000000" pitchFamily="2" charset="2"/>
              <a:buChar char="Ø"/>
            </a:pPr>
            <a:r>
              <a:rPr lang="en-US" sz="1800" dirty="0" err="1">
                <a:solidFill>
                  <a:srgbClr val="1A2857"/>
                </a:solidFill>
              </a:rPr>
              <a:t>Địa</a:t>
            </a:r>
            <a:r>
              <a:rPr lang="en-US" sz="1800" dirty="0">
                <a:solidFill>
                  <a:srgbClr val="1A2857"/>
                </a:solidFill>
              </a:rPr>
              <a:t> </a:t>
            </a:r>
            <a:r>
              <a:rPr lang="en-US" sz="1800" dirty="0" err="1">
                <a:solidFill>
                  <a:srgbClr val="1A2857"/>
                </a:solidFill>
              </a:rPr>
              <a:t>điểm</a:t>
            </a:r>
            <a:r>
              <a:rPr lang="en-US" sz="1800" dirty="0">
                <a:solidFill>
                  <a:srgbClr val="1A2857"/>
                </a:solidFill>
              </a:rPr>
              <a:t> </a:t>
            </a:r>
            <a:r>
              <a:rPr lang="en-US" sz="1800" dirty="0" err="1">
                <a:solidFill>
                  <a:srgbClr val="1A2857"/>
                </a:solidFill>
              </a:rPr>
              <a:t>và</a:t>
            </a:r>
            <a:r>
              <a:rPr lang="en-US" sz="1800" dirty="0">
                <a:solidFill>
                  <a:srgbClr val="1A2857"/>
                </a:solidFill>
              </a:rPr>
              <a:t> </a:t>
            </a:r>
            <a:r>
              <a:rPr lang="en-US" sz="1800" dirty="0" err="1">
                <a:solidFill>
                  <a:srgbClr val="1A2857"/>
                </a:solidFill>
              </a:rPr>
              <a:t>ngày</a:t>
            </a:r>
            <a:r>
              <a:rPr lang="en-US" sz="1800" dirty="0">
                <a:solidFill>
                  <a:srgbClr val="1A2857"/>
                </a:solidFill>
              </a:rPr>
              <a:t> </a:t>
            </a:r>
            <a:r>
              <a:rPr lang="en-US" sz="1800" dirty="0" err="1">
                <a:solidFill>
                  <a:srgbClr val="1A2857"/>
                </a:solidFill>
              </a:rPr>
              <a:t>sản</a:t>
            </a:r>
            <a:r>
              <a:rPr lang="en-US" sz="1800" dirty="0">
                <a:solidFill>
                  <a:srgbClr val="1A2857"/>
                </a:solidFill>
              </a:rPr>
              <a:t> </a:t>
            </a:r>
            <a:r>
              <a:rPr lang="en-US" sz="1800" dirty="0" err="1">
                <a:solidFill>
                  <a:srgbClr val="1A2857"/>
                </a:solidFill>
              </a:rPr>
              <a:t>xuất</a:t>
            </a:r>
            <a:r>
              <a:rPr lang="en-US" sz="1800" dirty="0">
                <a:solidFill>
                  <a:srgbClr val="1A2857"/>
                </a:solidFill>
              </a:rPr>
              <a:t>;</a:t>
            </a:r>
          </a:p>
          <a:p>
            <a:pPr marL="742950" lvl="1" indent="-285750">
              <a:buFont typeface="Wingdings" panose="05000000000000000000" pitchFamily="2" charset="2"/>
              <a:buChar char="Ø"/>
            </a:pPr>
            <a:r>
              <a:rPr lang="en-US" sz="1800" dirty="0" err="1">
                <a:solidFill>
                  <a:srgbClr val="1A2857"/>
                </a:solidFill>
              </a:rPr>
              <a:t>Thông</a:t>
            </a:r>
            <a:r>
              <a:rPr lang="en-US" sz="1800" dirty="0">
                <a:solidFill>
                  <a:srgbClr val="1A2857"/>
                </a:solidFill>
              </a:rPr>
              <a:t> tin chi </a:t>
            </a:r>
            <a:r>
              <a:rPr lang="en-US" sz="1800" dirty="0" err="1">
                <a:solidFill>
                  <a:srgbClr val="1A2857"/>
                </a:solidFill>
              </a:rPr>
              <a:t>tiết</a:t>
            </a:r>
            <a:r>
              <a:rPr lang="en-US" sz="1800" dirty="0">
                <a:solidFill>
                  <a:srgbClr val="1A2857"/>
                </a:solidFill>
              </a:rPr>
              <a:t> </a:t>
            </a:r>
            <a:r>
              <a:rPr lang="en-US" sz="1800" dirty="0" err="1">
                <a:solidFill>
                  <a:srgbClr val="1A2857"/>
                </a:solidFill>
              </a:rPr>
              <a:t>vê</a:t>
            </a:r>
            <a:r>
              <a:rPr lang="en-US" sz="1800" dirty="0">
                <a:solidFill>
                  <a:srgbClr val="1A2857"/>
                </a:solidFill>
              </a:rPr>
              <a:t>̀ </a:t>
            </a:r>
            <a:r>
              <a:rPr lang="en-US" sz="1800" dirty="0" err="1">
                <a:solidFill>
                  <a:srgbClr val="1A2857"/>
                </a:solidFill>
              </a:rPr>
              <a:t>sản</a:t>
            </a:r>
            <a:r>
              <a:rPr lang="en-US" sz="1800" dirty="0">
                <a:solidFill>
                  <a:srgbClr val="1A2857"/>
                </a:solidFill>
              </a:rPr>
              <a:t> </a:t>
            </a:r>
            <a:r>
              <a:rPr lang="en-US" sz="1800" dirty="0" err="1">
                <a:solidFill>
                  <a:srgbClr val="1A2857"/>
                </a:solidFill>
              </a:rPr>
              <a:t>xuất</a:t>
            </a:r>
            <a:r>
              <a:rPr lang="en-US" sz="1800" dirty="0">
                <a:solidFill>
                  <a:srgbClr val="1A2857"/>
                </a:solidFill>
              </a:rPr>
              <a:t> (ví dụ </a:t>
            </a:r>
            <a:r>
              <a:rPr lang="en-US" sz="1800" dirty="0" err="1">
                <a:solidFill>
                  <a:srgbClr val="1A2857"/>
                </a:solidFill>
              </a:rPr>
              <a:t>sô</a:t>
            </a:r>
            <a:r>
              <a:rPr lang="en-US" sz="1800" dirty="0">
                <a:solidFill>
                  <a:srgbClr val="1A2857"/>
                </a:solidFill>
              </a:rPr>
              <a:t>́ </a:t>
            </a:r>
            <a:r>
              <a:rPr lang="en-US" sz="1800" dirty="0" err="1">
                <a:solidFill>
                  <a:srgbClr val="1A2857"/>
                </a:solidFill>
              </a:rPr>
              <a:t>lô</a:t>
            </a:r>
            <a:r>
              <a:rPr lang="en-US" sz="1800" dirty="0">
                <a:solidFill>
                  <a:srgbClr val="1A2857"/>
                </a:solidFill>
              </a:rPr>
              <a:t>, </a:t>
            </a:r>
            <a:r>
              <a:rPr lang="en-US" sz="1800" dirty="0" err="1">
                <a:solidFill>
                  <a:srgbClr val="1A2857"/>
                </a:solidFill>
              </a:rPr>
              <a:t>sô</a:t>
            </a:r>
            <a:r>
              <a:rPr lang="en-US" sz="1800" dirty="0">
                <a:solidFill>
                  <a:srgbClr val="1A2857"/>
                </a:solidFill>
              </a:rPr>
              <a:t>́ </a:t>
            </a:r>
            <a:r>
              <a:rPr lang="en-US" sz="1800" dirty="0" err="1">
                <a:solidFill>
                  <a:srgbClr val="1A2857"/>
                </a:solidFill>
              </a:rPr>
              <a:t>vận</a:t>
            </a:r>
            <a:r>
              <a:rPr lang="en-US" sz="1800" dirty="0">
                <a:solidFill>
                  <a:srgbClr val="1A2857"/>
                </a:solidFill>
              </a:rPr>
              <a:t> </a:t>
            </a:r>
            <a:r>
              <a:rPr lang="en-US" sz="1800" dirty="0" err="1">
                <a:solidFill>
                  <a:srgbClr val="1A2857"/>
                </a:solidFill>
              </a:rPr>
              <a:t>hành</a:t>
            </a:r>
            <a:r>
              <a:rPr lang="en-US" sz="1800" dirty="0">
                <a:solidFill>
                  <a:srgbClr val="1A2857"/>
                </a:solidFill>
              </a:rPr>
              <a:t> hay </a:t>
            </a:r>
            <a:r>
              <a:rPr lang="en-US" sz="1800" dirty="0" err="1">
                <a:solidFill>
                  <a:srgbClr val="1A2857"/>
                </a:solidFill>
              </a:rPr>
              <a:t>sô</a:t>
            </a:r>
            <a:r>
              <a:rPr lang="en-US" sz="1800" dirty="0">
                <a:solidFill>
                  <a:srgbClr val="1A2857"/>
                </a:solidFill>
              </a:rPr>
              <a:t>́ </a:t>
            </a:r>
            <a:r>
              <a:rPr lang="en-US" sz="1800" dirty="0" err="1">
                <a:solidFill>
                  <a:srgbClr val="1A2857"/>
                </a:solidFill>
              </a:rPr>
              <a:t>kiểu</a:t>
            </a:r>
            <a:r>
              <a:rPr lang="en-US" sz="1800" dirty="0">
                <a:solidFill>
                  <a:srgbClr val="1A2857"/>
                </a:solidFill>
              </a:rPr>
              <a:t> </a:t>
            </a:r>
            <a:r>
              <a:rPr lang="en-US" sz="1800" dirty="0" err="1">
                <a:solidFill>
                  <a:srgbClr val="1A2857"/>
                </a:solidFill>
              </a:rPr>
              <a:t>dáng</a:t>
            </a:r>
            <a:r>
              <a:rPr lang="en-US" sz="1800" dirty="0">
                <a:solidFill>
                  <a:srgbClr val="1A2857"/>
                </a:solidFill>
              </a:rPr>
              <a:t>) hay </a:t>
            </a:r>
            <a:r>
              <a:rPr lang="en-US" sz="1800" dirty="0" err="1">
                <a:solidFill>
                  <a:srgbClr val="1A2857"/>
                </a:solidFill>
              </a:rPr>
              <a:t>các</a:t>
            </a:r>
            <a:r>
              <a:rPr lang="en-US" sz="1800" dirty="0">
                <a:solidFill>
                  <a:srgbClr val="1A2857"/>
                </a:solidFill>
              </a:rPr>
              <a:t> </a:t>
            </a:r>
            <a:r>
              <a:rPr lang="en-US" sz="1800" dirty="0" err="1">
                <a:solidFill>
                  <a:srgbClr val="1A2857"/>
                </a:solidFill>
              </a:rPr>
              <a:t>đặc</a:t>
            </a:r>
            <a:r>
              <a:rPr lang="en-US" sz="1800" dirty="0">
                <a:solidFill>
                  <a:srgbClr val="1A2857"/>
                </a:solidFill>
              </a:rPr>
              <a:t> </a:t>
            </a:r>
            <a:r>
              <a:rPr lang="en-US" sz="1800" dirty="0" err="1">
                <a:solidFill>
                  <a:srgbClr val="1A2857"/>
                </a:solidFill>
              </a:rPr>
              <a:t>điểm</a:t>
            </a:r>
            <a:r>
              <a:rPr lang="en-US" sz="1800" dirty="0">
                <a:solidFill>
                  <a:srgbClr val="1A2857"/>
                </a:solidFill>
              </a:rPr>
              <a:t> </a:t>
            </a:r>
            <a:r>
              <a:rPr lang="en-US" sz="1800" dirty="0" err="1">
                <a:solidFill>
                  <a:srgbClr val="1A2857"/>
                </a:solidFill>
              </a:rPr>
              <a:t>nhận</a:t>
            </a:r>
            <a:r>
              <a:rPr lang="en-US" sz="1800" dirty="0">
                <a:solidFill>
                  <a:srgbClr val="1A2857"/>
                </a:solidFill>
              </a:rPr>
              <a:t> </a:t>
            </a:r>
            <a:r>
              <a:rPr lang="en-US" sz="1800" dirty="0" err="1">
                <a:solidFill>
                  <a:srgbClr val="1A2857"/>
                </a:solidFill>
              </a:rPr>
              <a:t>diện</a:t>
            </a:r>
            <a:r>
              <a:rPr lang="en-US" sz="1800" dirty="0">
                <a:solidFill>
                  <a:srgbClr val="1A2857"/>
                </a:solidFill>
              </a:rPr>
              <a:t> </a:t>
            </a:r>
            <a:r>
              <a:rPr lang="en-US" sz="1800" dirty="0" err="1">
                <a:solidFill>
                  <a:srgbClr val="1A2857"/>
                </a:solidFill>
              </a:rPr>
              <a:t>khác</a:t>
            </a:r>
            <a:r>
              <a:rPr lang="en-US" sz="1800" dirty="0">
                <a:solidFill>
                  <a:srgbClr val="1A2857"/>
                </a:solidFill>
              </a:rPr>
              <a:t>; </a:t>
            </a:r>
            <a:r>
              <a:rPr lang="en-US" sz="1800" dirty="0" err="1">
                <a:solidFill>
                  <a:srgbClr val="1A2857"/>
                </a:solidFill>
              </a:rPr>
              <a:t>và</a:t>
            </a:r>
            <a:endParaRPr lang="en-US" sz="1800" dirty="0">
              <a:solidFill>
                <a:srgbClr val="1A2857"/>
              </a:solidFill>
            </a:endParaRPr>
          </a:p>
          <a:p>
            <a:pPr marL="742950" lvl="1" indent="-285750">
              <a:buFont typeface="Wingdings" panose="05000000000000000000" pitchFamily="2" charset="2"/>
              <a:buChar char="Ø"/>
            </a:pPr>
            <a:r>
              <a:rPr lang="en-US" sz="1800" dirty="0" err="1">
                <a:solidFill>
                  <a:srgbClr val="1A2857"/>
                </a:solidFill>
              </a:rPr>
              <a:t>Bất</a:t>
            </a:r>
            <a:r>
              <a:rPr lang="en-US" sz="1800" dirty="0">
                <a:solidFill>
                  <a:srgbClr val="1A2857"/>
                </a:solidFill>
              </a:rPr>
              <a:t> </a:t>
            </a:r>
            <a:r>
              <a:rPr lang="en-US" sz="1800" dirty="0" err="1">
                <a:solidFill>
                  <a:srgbClr val="1A2857"/>
                </a:solidFill>
              </a:rPr>
              <a:t>kỳ</a:t>
            </a:r>
            <a:r>
              <a:rPr lang="en-US" sz="1800" dirty="0">
                <a:solidFill>
                  <a:srgbClr val="1A2857"/>
                </a:solidFill>
              </a:rPr>
              <a:t> </a:t>
            </a:r>
            <a:r>
              <a:rPr lang="en-US" sz="1800" dirty="0" err="1">
                <a:solidFill>
                  <a:srgbClr val="1A2857"/>
                </a:solidFill>
              </a:rPr>
              <a:t>thông</a:t>
            </a:r>
            <a:r>
              <a:rPr lang="en-US" sz="1800" dirty="0">
                <a:solidFill>
                  <a:srgbClr val="1A2857"/>
                </a:solidFill>
              </a:rPr>
              <a:t> tin </a:t>
            </a:r>
            <a:r>
              <a:rPr lang="en-US" sz="1800" dirty="0" err="1">
                <a:solidFill>
                  <a:srgbClr val="1A2857"/>
                </a:solidFill>
              </a:rPr>
              <a:t>nào</a:t>
            </a:r>
            <a:r>
              <a:rPr lang="en-US" sz="1800" dirty="0">
                <a:solidFill>
                  <a:srgbClr val="1A2857"/>
                </a:solidFill>
              </a:rPr>
              <a:t> </a:t>
            </a:r>
            <a:r>
              <a:rPr lang="en-US" sz="1800" dirty="0" err="1">
                <a:solidFill>
                  <a:srgbClr val="1A2857"/>
                </a:solidFill>
              </a:rPr>
              <a:t>khác</a:t>
            </a:r>
            <a:r>
              <a:rPr lang="en-US" sz="1800" dirty="0">
                <a:solidFill>
                  <a:srgbClr val="1A2857"/>
                </a:solidFill>
              </a:rPr>
              <a:t> </a:t>
            </a:r>
            <a:r>
              <a:rPr lang="en-US" sz="1800" dirty="0" err="1">
                <a:solidFill>
                  <a:srgbClr val="1A2857"/>
                </a:solidFill>
              </a:rPr>
              <a:t>đê</a:t>
            </a:r>
            <a:r>
              <a:rPr lang="en-US" sz="1800" dirty="0">
                <a:solidFill>
                  <a:srgbClr val="1A2857"/>
                </a:solidFill>
              </a:rPr>
              <a:t>̉ </a:t>
            </a:r>
            <a:r>
              <a:rPr lang="en-US" sz="1800" dirty="0" err="1">
                <a:solidFill>
                  <a:srgbClr val="1A2857"/>
                </a:solidFill>
              </a:rPr>
              <a:t>hô</a:t>
            </a:r>
            <a:r>
              <a:rPr lang="en-US" sz="1800" dirty="0">
                <a:solidFill>
                  <a:srgbClr val="1A2857"/>
                </a:solidFill>
              </a:rPr>
              <a:t>̃ </a:t>
            </a:r>
            <a:r>
              <a:rPr lang="en-US" sz="1800" dirty="0" err="1">
                <a:solidFill>
                  <a:srgbClr val="1A2857"/>
                </a:solidFill>
              </a:rPr>
              <a:t>trơ</a:t>
            </a:r>
            <a:r>
              <a:rPr lang="en-US" sz="1800" dirty="0">
                <a:solidFill>
                  <a:srgbClr val="1A2857"/>
                </a:solidFill>
              </a:rPr>
              <a:t>̣ </a:t>
            </a:r>
            <a:r>
              <a:rPr lang="en-US" sz="1800" dirty="0" err="1">
                <a:solidFill>
                  <a:srgbClr val="1A2857"/>
                </a:solidFill>
              </a:rPr>
              <a:t>việc</a:t>
            </a:r>
            <a:r>
              <a:rPr lang="en-US" sz="1800" dirty="0">
                <a:solidFill>
                  <a:srgbClr val="1A2857"/>
                </a:solidFill>
              </a:rPr>
              <a:t> </a:t>
            </a:r>
            <a:r>
              <a:rPr lang="en-US" sz="1800" dirty="0" err="1">
                <a:solidFill>
                  <a:srgbClr val="1A2857"/>
                </a:solidFill>
              </a:rPr>
              <a:t>xác</a:t>
            </a:r>
            <a:r>
              <a:rPr lang="en-US" sz="1800" dirty="0">
                <a:solidFill>
                  <a:srgbClr val="1A2857"/>
                </a:solidFill>
              </a:rPr>
              <a:t> </a:t>
            </a:r>
            <a:r>
              <a:rPr lang="en-US" sz="1800" dirty="0" err="1">
                <a:solidFill>
                  <a:srgbClr val="1A2857"/>
                </a:solidFill>
              </a:rPr>
              <a:t>định</a:t>
            </a:r>
            <a:r>
              <a:rPr lang="en-US" sz="1800" dirty="0">
                <a:solidFill>
                  <a:srgbClr val="1A2857"/>
                </a:solidFill>
              </a:rPr>
              <a:t> </a:t>
            </a:r>
            <a:r>
              <a:rPr lang="en-US" sz="1800" dirty="0" err="1">
                <a:solidFill>
                  <a:srgbClr val="1A2857"/>
                </a:solidFill>
              </a:rPr>
              <a:t>nguồn</a:t>
            </a:r>
            <a:r>
              <a:rPr lang="en-US" sz="1800" dirty="0">
                <a:solidFill>
                  <a:srgbClr val="1A2857"/>
                </a:solidFill>
              </a:rPr>
              <a:t> </a:t>
            </a:r>
            <a:r>
              <a:rPr lang="en-US" sz="1800" dirty="0" err="1">
                <a:solidFill>
                  <a:srgbClr val="1A2857"/>
                </a:solidFill>
              </a:rPr>
              <a:t>gốc</a:t>
            </a:r>
            <a:r>
              <a:rPr lang="en-US" sz="1800" dirty="0">
                <a:solidFill>
                  <a:srgbClr val="1A2857"/>
                </a:solidFill>
              </a:rPr>
              <a:t> cụ </a:t>
            </a:r>
            <a:r>
              <a:rPr lang="en-US" sz="1800" dirty="0" err="1">
                <a:solidFill>
                  <a:srgbClr val="1A2857"/>
                </a:solidFill>
              </a:rPr>
              <a:t>thê</a:t>
            </a:r>
            <a:r>
              <a:rPr lang="en-US" sz="1800" dirty="0">
                <a:solidFill>
                  <a:srgbClr val="1A2857"/>
                </a:solidFill>
              </a:rPr>
              <a:t>̉ </a:t>
            </a:r>
            <a:r>
              <a:rPr lang="en-US" sz="1800" dirty="0" err="1">
                <a:solidFill>
                  <a:srgbClr val="1A2857"/>
                </a:solidFill>
              </a:rPr>
              <a:t>của</a:t>
            </a:r>
            <a:r>
              <a:rPr lang="en-US" sz="1800" dirty="0">
                <a:solidFill>
                  <a:srgbClr val="1A2857"/>
                </a:solidFill>
              </a:rPr>
              <a:t> </a:t>
            </a:r>
            <a:r>
              <a:rPr lang="en-US" sz="1800" dirty="0" err="1">
                <a:solidFill>
                  <a:srgbClr val="1A2857"/>
                </a:solidFill>
              </a:rPr>
              <a:t>sản</a:t>
            </a:r>
            <a:r>
              <a:rPr lang="en-US" sz="1800" dirty="0">
                <a:solidFill>
                  <a:srgbClr val="1A2857"/>
                </a:solidFill>
              </a:rPr>
              <a:t> </a:t>
            </a:r>
            <a:r>
              <a:rPr lang="en-US" sz="1800" dirty="0" err="1">
                <a:solidFill>
                  <a:srgbClr val="1A2857"/>
                </a:solidFill>
              </a:rPr>
              <a:t>phẩm</a:t>
            </a:r>
            <a:r>
              <a:rPr lang="en-US" sz="1800" dirty="0">
                <a:solidFill>
                  <a:srgbClr val="1A2857"/>
                </a:solidFill>
              </a:rPr>
              <a:t>.</a:t>
            </a:r>
          </a:p>
        </p:txBody>
      </p:sp>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842817" y="1616706"/>
            <a:ext cx="3691092" cy="381578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final slide 30">
            <a:hlinkClick r:id="" action="ppaction://media"/>
            <a:extLst>
              <a:ext uri="{FF2B5EF4-FFF2-40B4-BE49-F238E27FC236}">
                <a16:creationId xmlns:a16="http://schemas.microsoft.com/office/drawing/2014/main" id="{44A7D2F7-9CC2-7432-000B-3111E9A07C6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3254099156"/>
      </p:ext>
    </p:extLst>
  </p:cSld>
  <p:clrMapOvr>
    <a:masterClrMapping/>
  </p:clrMapOvr>
  <mc:AlternateContent xmlns:mc="http://schemas.openxmlformats.org/markup-compatibility/2006" xmlns:p14="http://schemas.microsoft.com/office/powerpoint/2010/main">
    <mc:Choice Requires="p14">
      <p:transition spd="slow" p14:dur="2000" advTm="66429"/>
    </mc:Choice>
    <mc:Fallback xmlns="">
      <p:transition spd="slow" advTm="664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42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Bộ phận nhỏ</a:t>
            </a: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US" dirty="0" err="1">
                <a:solidFill>
                  <a:srgbClr val="4C4C4C"/>
                </a:solidFill>
              </a:rPr>
              <a:t>Nhằm</a:t>
            </a:r>
            <a:r>
              <a:rPr lang="en-US" dirty="0">
                <a:solidFill>
                  <a:srgbClr val="4C4C4C"/>
                </a:solidFill>
              </a:rPr>
              <a:t> </a:t>
            </a:r>
            <a:r>
              <a:rPr lang="en-US" dirty="0" err="1">
                <a:solidFill>
                  <a:srgbClr val="4C4C4C"/>
                </a:solidFill>
              </a:rPr>
              <a:t>ngăn</a:t>
            </a:r>
            <a:r>
              <a:rPr lang="en-US" dirty="0">
                <a:solidFill>
                  <a:srgbClr val="4C4C4C"/>
                </a:solidFill>
              </a:rPr>
              <a:t> </a:t>
            </a:r>
            <a:r>
              <a:rPr lang="en-US" dirty="0" err="1">
                <a:solidFill>
                  <a:srgbClr val="4C4C4C"/>
                </a:solidFill>
              </a:rPr>
              <a:t>ngừa</a:t>
            </a:r>
            <a:r>
              <a:rPr lang="en-US" dirty="0">
                <a:solidFill>
                  <a:srgbClr val="4C4C4C"/>
                </a:solidFill>
              </a:rPr>
              <a:t> </a:t>
            </a:r>
            <a:r>
              <a:rPr lang="en-US" dirty="0" err="1">
                <a:solidFill>
                  <a:srgbClr val="4C4C4C"/>
                </a:solidFill>
              </a:rPr>
              <a:t>tử</a:t>
            </a:r>
            <a:r>
              <a:rPr lang="en-US" dirty="0">
                <a:solidFill>
                  <a:srgbClr val="4C4C4C"/>
                </a:solidFill>
              </a:rPr>
              <a:t> </a:t>
            </a:r>
            <a:r>
              <a:rPr lang="en-US" dirty="0" err="1">
                <a:solidFill>
                  <a:srgbClr val="4C4C4C"/>
                </a:solidFill>
              </a:rPr>
              <a:t>vong</a:t>
            </a:r>
            <a:r>
              <a:rPr lang="en-US" dirty="0">
                <a:solidFill>
                  <a:srgbClr val="4C4C4C"/>
                </a:solidFill>
              </a:rPr>
              <a:t> </a:t>
            </a:r>
            <a:r>
              <a:rPr lang="en-US" dirty="0" err="1">
                <a:solidFill>
                  <a:srgbClr val="4C4C4C"/>
                </a:solidFill>
              </a:rPr>
              <a:t>và</a:t>
            </a:r>
            <a:r>
              <a:rPr lang="en-US" dirty="0">
                <a:solidFill>
                  <a:srgbClr val="4C4C4C"/>
                </a:solidFill>
              </a:rPr>
              <a:t> </a:t>
            </a:r>
            <a:r>
              <a:rPr lang="en-US" dirty="0" err="1">
                <a:solidFill>
                  <a:srgbClr val="4C4C4C"/>
                </a:solidFill>
              </a:rPr>
              <a:t>thương</a:t>
            </a:r>
            <a:r>
              <a:rPr lang="en-US" dirty="0">
                <a:solidFill>
                  <a:srgbClr val="4C4C4C"/>
                </a:solidFill>
              </a:rPr>
              <a:t> </a:t>
            </a:r>
            <a:r>
              <a:rPr lang="en-US" dirty="0" err="1">
                <a:solidFill>
                  <a:srgbClr val="4C4C4C"/>
                </a:solidFill>
              </a:rPr>
              <a:t>tổn</a:t>
            </a:r>
            <a:r>
              <a:rPr lang="en-US" dirty="0">
                <a:solidFill>
                  <a:srgbClr val="4C4C4C"/>
                </a:solidFill>
              </a:rPr>
              <a:t> </a:t>
            </a:r>
            <a:r>
              <a:rPr lang="en-US" dirty="0" err="1">
                <a:solidFill>
                  <a:srgbClr val="4C4C4C"/>
                </a:solidFill>
              </a:rPr>
              <a:t>cho</a:t>
            </a:r>
            <a:r>
              <a:rPr lang="en-US" dirty="0">
                <a:solidFill>
                  <a:srgbClr val="4C4C4C"/>
                </a:solidFill>
              </a:rPr>
              <a:t> </a:t>
            </a:r>
            <a:r>
              <a:rPr lang="en-US" dirty="0" err="1">
                <a:solidFill>
                  <a:srgbClr val="4C4C4C"/>
                </a:solidFill>
              </a:rPr>
              <a:t>trẻ</a:t>
            </a:r>
            <a:r>
              <a:rPr lang="en-US" dirty="0">
                <a:solidFill>
                  <a:srgbClr val="4C4C4C"/>
                </a:solidFill>
              </a:rPr>
              <a:t> </a:t>
            </a:r>
            <a:r>
              <a:rPr lang="en-US" dirty="0" err="1">
                <a:solidFill>
                  <a:srgbClr val="4C4C4C"/>
                </a:solidFill>
              </a:rPr>
              <a:t>vì</a:t>
            </a:r>
            <a:r>
              <a:rPr lang="en-US" dirty="0">
                <a:solidFill>
                  <a:srgbClr val="4C4C4C"/>
                </a:solidFill>
              </a:rPr>
              <a:t> </a:t>
            </a:r>
            <a:r>
              <a:rPr lang="en-US" dirty="0" err="1">
                <a:solidFill>
                  <a:srgbClr val="4C4C4C"/>
                </a:solidFill>
              </a:rPr>
              <a:t>ngạt</a:t>
            </a:r>
            <a:r>
              <a:rPr lang="en-US" dirty="0">
                <a:solidFill>
                  <a:srgbClr val="4C4C4C"/>
                </a:solidFill>
              </a:rPr>
              <a:t> </a:t>
            </a:r>
            <a:r>
              <a:rPr lang="en-US" dirty="0" err="1">
                <a:solidFill>
                  <a:srgbClr val="4C4C4C"/>
                </a:solidFill>
              </a:rPr>
              <a:t>thở</a:t>
            </a:r>
            <a:endParaRPr lang="en-US" dirty="0">
              <a:solidFill>
                <a:srgbClr val="4C4C4C"/>
              </a:solidFill>
            </a:endParaRPr>
          </a:p>
          <a:p>
            <a:endParaRPr lang="en-US" sz="2400" dirty="0">
              <a:solidFill>
                <a:srgbClr val="4C4C4C"/>
              </a:solidFill>
            </a:endParaRPr>
          </a:p>
          <a:p>
            <a:pPr marL="457200" indent="-457200">
              <a:buFont typeface="Arial" panose="020B0604020202020204" pitchFamily="34" charset="0"/>
              <a:buChar char="•"/>
            </a:pPr>
            <a:r>
              <a:rPr lang="en-US" dirty="0" err="1">
                <a:solidFill>
                  <a:srgbClr val="4C4C4C"/>
                </a:solidFill>
              </a:rPr>
              <a:t>Sản</a:t>
            </a:r>
            <a:r>
              <a:rPr lang="en-US" dirty="0">
                <a:solidFill>
                  <a:srgbClr val="4C4C4C"/>
                </a:solidFill>
              </a:rPr>
              <a:t> </a:t>
            </a:r>
            <a:r>
              <a:rPr lang="en-US" dirty="0" err="1">
                <a:solidFill>
                  <a:srgbClr val="4C4C4C"/>
                </a:solidFill>
              </a:rPr>
              <a:t>phẩm</a:t>
            </a:r>
            <a:r>
              <a:rPr lang="en-US" dirty="0">
                <a:solidFill>
                  <a:srgbClr val="4C4C4C"/>
                </a:solidFill>
              </a:rPr>
              <a:t> </a:t>
            </a:r>
            <a:r>
              <a:rPr lang="en-US" dirty="0" err="1">
                <a:solidFill>
                  <a:srgbClr val="4C4C4C"/>
                </a:solidFill>
              </a:rPr>
              <a:t>dành</a:t>
            </a:r>
            <a:r>
              <a:rPr lang="en-US" dirty="0">
                <a:solidFill>
                  <a:srgbClr val="4C4C4C"/>
                </a:solidFill>
              </a:rPr>
              <a:t> </a:t>
            </a:r>
            <a:r>
              <a:rPr lang="en-US" dirty="0" err="1">
                <a:solidFill>
                  <a:srgbClr val="4C4C4C"/>
                </a:solidFill>
              </a:rPr>
              <a:t>cho</a:t>
            </a:r>
            <a:r>
              <a:rPr lang="en-US" dirty="0">
                <a:solidFill>
                  <a:srgbClr val="4C4C4C"/>
                </a:solidFill>
              </a:rPr>
              <a:t> </a:t>
            </a:r>
            <a:r>
              <a:rPr lang="en-US" dirty="0" err="1">
                <a:solidFill>
                  <a:srgbClr val="4C4C4C"/>
                </a:solidFill>
              </a:rPr>
              <a:t>trẻ</a:t>
            </a:r>
            <a:r>
              <a:rPr lang="en-US" dirty="0">
                <a:solidFill>
                  <a:srgbClr val="4C4C4C"/>
                </a:solidFill>
              </a:rPr>
              <a:t> </a:t>
            </a:r>
            <a:r>
              <a:rPr lang="en-US" dirty="0" err="1">
                <a:solidFill>
                  <a:srgbClr val="4C4C4C"/>
                </a:solidFill>
              </a:rPr>
              <a:t>dưới</a:t>
            </a:r>
            <a:r>
              <a:rPr lang="en-US" dirty="0">
                <a:solidFill>
                  <a:srgbClr val="4C4C4C"/>
                </a:solidFill>
              </a:rPr>
              <a:t> 3 </a:t>
            </a:r>
            <a:r>
              <a:rPr lang="en-US" dirty="0" err="1">
                <a:solidFill>
                  <a:srgbClr val="4C4C4C"/>
                </a:solidFill>
              </a:rPr>
              <a:t>tuổi</a:t>
            </a:r>
            <a:endParaRPr lang="en-US" dirty="0">
              <a:solidFill>
                <a:srgbClr val="4C4C4C"/>
              </a:solidFill>
            </a:endParaRPr>
          </a:p>
          <a:p>
            <a:endParaRPr lang="en-US" sz="2400" dirty="0">
              <a:solidFill>
                <a:srgbClr val="4C4C4C"/>
              </a:solidFill>
            </a:endParaRPr>
          </a:p>
          <a:p>
            <a:pPr marL="457200" indent="-457200">
              <a:buFont typeface="Arial" panose="020B0604020202020204" pitchFamily="34" charset="0"/>
              <a:buChar char="•"/>
            </a:pPr>
            <a:r>
              <a:rPr lang="en-US" dirty="0" err="1">
                <a:solidFill>
                  <a:srgbClr val="4C4C4C"/>
                </a:solidFill>
              </a:rPr>
              <a:t>Quần</a:t>
            </a:r>
            <a:r>
              <a:rPr lang="en-US" dirty="0">
                <a:solidFill>
                  <a:srgbClr val="4C4C4C"/>
                </a:solidFill>
              </a:rPr>
              <a:t> </a:t>
            </a:r>
            <a:r>
              <a:rPr lang="en-US" dirty="0" err="1">
                <a:solidFill>
                  <a:srgbClr val="4C4C4C"/>
                </a:solidFill>
              </a:rPr>
              <a:t>áo</a:t>
            </a:r>
            <a:r>
              <a:rPr lang="en-US" dirty="0">
                <a:solidFill>
                  <a:srgbClr val="4C4C4C"/>
                </a:solidFill>
              </a:rPr>
              <a:t> </a:t>
            </a:r>
            <a:r>
              <a:rPr lang="en-US" dirty="0" err="1">
                <a:solidFill>
                  <a:srgbClr val="4C4C4C"/>
                </a:solidFill>
              </a:rPr>
              <a:t>trẻ</a:t>
            </a:r>
            <a:r>
              <a:rPr lang="en-US" dirty="0">
                <a:solidFill>
                  <a:srgbClr val="4C4C4C"/>
                </a:solidFill>
              </a:rPr>
              <a:t> </a:t>
            </a:r>
            <a:r>
              <a:rPr lang="en-US" dirty="0" err="1">
                <a:solidFill>
                  <a:srgbClr val="4C4C4C"/>
                </a:solidFill>
              </a:rPr>
              <a:t>em</a:t>
            </a:r>
            <a:r>
              <a:rPr lang="en-US" dirty="0">
                <a:solidFill>
                  <a:srgbClr val="4C4C4C"/>
                </a:solidFill>
              </a:rPr>
              <a:t> </a:t>
            </a:r>
            <a:r>
              <a:rPr lang="en-US" dirty="0" err="1">
                <a:solidFill>
                  <a:srgbClr val="4C4C4C"/>
                </a:solidFill>
              </a:rPr>
              <a:t>và</a:t>
            </a:r>
            <a:r>
              <a:rPr lang="en-US" dirty="0">
                <a:solidFill>
                  <a:srgbClr val="4C4C4C"/>
                </a:solidFill>
              </a:rPr>
              <a:t> </a:t>
            </a:r>
            <a:r>
              <a:rPr lang="en-US" dirty="0" err="1">
                <a:solidFill>
                  <a:srgbClr val="4C4C4C"/>
                </a:solidFill>
              </a:rPr>
              <a:t>phu</a:t>
            </a:r>
            <a:r>
              <a:rPr lang="en-US" dirty="0">
                <a:solidFill>
                  <a:srgbClr val="4C4C4C"/>
                </a:solidFill>
              </a:rPr>
              <a:t>̣ </a:t>
            </a:r>
            <a:r>
              <a:rPr lang="en-US" dirty="0" err="1">
                <a:solidFill>
                  <a:srgbClr val="4C4C4C"/>
                </a:solidFill>
              </a:rPr>
              <a:t>kiện</a:t>
            </a:r>
            <a:endParaRPr lang="en-US" dirty="0">
              <a:solidFill>
                <a:srgbClr val="4C4C4C"/>
              </a:solidFill>
            </a:endParaRPr>
          </a:p>
          <a:p>
            <a:pPr marL="800100" lvl="1" indent="-342900">
              <a:buFont typeface="Wingdings" panose="05000000000000000000" pitchFamily="2" charset="2"/>
              <a:buChar char="Ø"/>
            </a:pPr>
            <a:r>
              <a:rPr lang="en-US" dirty="0" err="1">
                <a:solidFill>
                  <a:srgbClr val="1A2857"/>
                </a:solidFill>
              </a:rPr>
              <a:t>Vải</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nút</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miễn</a:t>
            </a:r>
            <a:r>
              <a:rPr lang="en-US" dirty="0">
                <a:solidFill>
                  <a:srgbClr val="1A2857"/>
                </a:solidFill>
              </a:rPr>
              <a:t> </a:t>
            </a:r>
            <a:r>
              <a:rPr lang="en-US" dirty="0" err="1">
                <a:solidFill>
                  <a:srgbClr val="1A2857"/>
                </a:solidFill>
              </a:rPr>
              <a:t>trừ</a:t>
            </a:r>
            <a:r>
              <a:rPr lang="en-US" dirty="0">
                <a:solidFill>
                  <a:srgbClr val="1A2857"/>
                </a:solidFill>
              </a:rPr>
              <a:t> </a:t>
            </a:r>
            <a:r>
              <a:rPr lang="en-US" dirty="0" err="1">
                <a:solidFill>
                  <a:srgbClr val="1A2857"/>
                </a:solidFill>
              </a:rPr>
              <a:t>quy</a:t>
            </a:r>
            <a:r>
              <a:rPr lang="en-US" dirty="0">
                <a:solidFill>
                  <a:srgbClr val="1A2857"/>
                </a:solidFill>
              </a:rPr>
              <a:t> </a:t>
            </a:r>
            <a:r>
              <a:rPr lang="en-US" dirty="0" err="1">
                <a:solidFill>
                  <a:srgbClr val="1A2857"/>
                </a:solidFill>
              </a:rPr>
              <a:t>định</a:t>
            </a:r>
            <a:r>
              <a:rPr lang="en-US" dirty="0">
                <a:solidFill>
                  <a:srgbClr val="1A2857"/>
                </a:solidFill>
              </a:rPr>
              <a:t> </a:t>
            </a:r>
            <a:r>
              <a:rPr lang="en-US" dirty="0" err="1">
                <a:solidFill>
                  <a:srgbClr val="1A2857"/>
                </a:solidFill>
              </a:rPr>
              <a:t>bô</a:t>
            </a:r>
            <a:r>
              <a:rPr lang="en-US" dirty="0">
                <a:solidFill>
                  <a:srgbClr val="1A2857"/>
                </a:solidFill>
              </a:rPr>
              <a:t>̣ </a:t>
            </a:r>
            <a:r>
              <a:rPr lang="en-US" dirty="0" err="1">
                <a:solidFill>
                  <a:srgbClr val="1A2857"/>
                </a:solidFill>
              </a:rPr>
              <a:t>phận</a:t>
            </a:r>
            <a:r>
              <a:rPr lang="en-US" dirty="0">
                <a:solidFill>
                  <a:srgbClr val="1A2857"/>
                </a:solidFill>
              </a:rPr>
              <a:t> </a:t>
            </a:r>
            <a:r>
              <a:rPr lang="en-US" dirty="0" err="1">
                <a:solidFill>
                  <a:srgbClr val="1A2857"/>
                </a:solidFill>
              </a:rPr>
              <a:t>nhỏ</a:t>
            </a:r>
            <a:r>
              <a:rPr lang="en-US" dirty="0">
                <a:solidFill>
                  <a:srgbClr val="1A2857"/>
                </a:solidFill>
              </a:rPr>
              <a:t> </a:t>
            </a:r>
            <a:r>
              <a:rPr lang="en-US" dirty="0" err="1">
                <a:solidFill>
                  <a:srgbClr val="1A2857"/>
                </a:solidFill>
              </a:rPr>
              <a:t>và</a:t>
            </a:r>
            <a:r>
              <a:rPr lang="en-US" dirty="0">
                <a:solidFill>
                  <a:srgbClr val="1A2857"/>
                </a:solidFill>
              </a:rPr>
              <a:t> </a:t>
            </a:r>
            <a:r>
              <a:rPr lang="en-US" dirty="0" err="1">
                <a:solidFill>
                  <a:srgbClr val="1A2857"/>
                </a:solidFill>
              </a:rPr>
              <a:t>yêu</a:t>
            </a:r>
            <a:r>
              <a:rPr lang="en-US" dirty="0">
                <a:solidFill>
                  <a:srgbClr val="1A2857"/>
                </a:solidFill>
              </a:rPr>
              <a:t> </a:t>
            </a:r>
            <a:r>
              <a:rPr lang="en-US" dirty="0" err="1">
                <a:solidFill>
                  <a:srgbClr val="1A2857"/>
                </a:solidFill>
              </a:rPr>
              <a:t>cầu</a:t>
            </a:r>
            <a:r>
              <a:rPr lang="en-US" dirty="0">
                <a:solidFill>
                  <a:srgbClr val="1A2857"/>
                </a:solidFill>
              </a:rPr>
              <a:t> </a:t>
            </a:r>
            <a:r>
              <a:rPr lang="en-US" dirty="0" err="1">
                <a:solidFill>
                  <a:srgbClr val="1A2857"/>
                </a:solidFill>
              </a:rPr>
              <a:t>kiểm</a:t>
            </a:r>
            <a:r>
              <a:rPr lang="en-US" dirty="0">
                <a:solidFill>
                  <a:srgbClr val="1A2857"/>
                </a:solidFill>
              </a:rPr>
              <a:t> </a:t>
            </a:r>
            <a:r>
              <a:rPr lang="en-US" dirty="0" err="1">
                <a:solidFill>
                  <a:srgbClr val="1A2857"/>
                </a:solidFill>
              </a:rPr>
              <a:t>nghiệm</a:t>
            </a:r>
            <a:r>
              <a:rPr lang="en-US" dirty="0">
                <a:solidFill>
                  <a:srgbClr val="1A2857"/>
                </a:solidFill>
              </a:rPr>
              <a:t> </a:t>
            </a:r>
          </a:p>
          <a:p>
            <a:pPr marL="1257300" lvl="2" indent="-342900">
              <a:buFont typeface="Arial" panose="020B0604020202020204" pitchFamily="34" charset="0"/>
              <a:buChar char="•"/>
            </a:pPr>
            <a:r>
              <a:rPr lang="en-US" dirty="0">
                <a:solidFill>
                  <a:srgbClr val="1A2857"/>
                </a:solidFill>
              </a:rPr>
              <a:t>16 C.F.R. </a:t>
            </a:r>
            <a:r>
              <a:rPr lang="en-US" dirty="0" err="1">
                <a:solidFill>
                  <a:srgbClr val="1A2857"/>
                </a:solidFill>
              </a:rPr>
              <a:t>phần</a:t>
            </a:r>
            <a:r>
              <a:rPr lang="en-US" dirty="0">
                <a:solidFill>
                  <a:srgbClr val="1A2857"/>
                </a:solidFill>
              </a:rPr>
              <a:t> 1501.3(d)</a:t>
            </a:r>
          </a:p>
          <a:p>
            <a:pPr marL="1257300" lvl="2" indent="-342900">
              <a:buFont typeface="Arial" panose="020B0604020202020204" pitchFamily="34" charset="0"/>
              <a:buChar char="•"/>
            </a:pPr>
            <a:r>
              <a:rPr lang="en-US" dirty="0" err="1">
                <a:solidFill>
                  <a:srgbClr val="1A2857"/>
                </a:solidFill>
              </a:rPr>
              <a:t>Nếu</a:t>
            </a:r>
            <a:r>
              <a:rPr lang="en-US" dirty="0">
                <a:solidFill>
                  <a:srgbClr val="1A2857"/>
                </a:solidFill>
              </a:rPr>
              <a:t> </a:t>
            </a:r>
            <a:r>
              <a:rPr lang="en-US" dirty="0" err="1">
                <a:solidFill>
                  <a:srgbClr val="1A2857"/>
                </a:solidFill>
              </a:rPr>
              <a:t>nút</a:t>
            </a:r>
            <a:r>
              <a:rPr lang="en-US" dirty="0">
                <a:solidFill>
                  <a:srgbClr val="1A2857"/>
                </a:solidFill>
              </a:rPr>
              <a:t> </a:t>
            </a:r>
            <a:r>
              <a:rPr lang="en-US" dirty="0" err="1">
                <a:solidFill>
                  <a:srgbClr val="1A2857"/>
                </a:solidFill>
              </a:rPr>
              <a:t>không</a:t>
            </a:r>
            <a:r>
              <a:rPr lang="en-US" dirty="0">
                <a:solidFill>
                  <a:srgbClr val="1A2857"/>
                </a:solidFill>
              </a:rPr>
              <a:t> </a:t>
            </a:r>
            <a:r>
              <a:rPr lang="en-US" dirty="0" err="1">
                <a:solidFill>
                  <a:srgbClr val="1A2857"/>
                </a:solidFill>
              </a:rPr>
              <a:t>đính</a:t>
            </a:r>
            <a:r>
              <a:rPr lang="en-US" dirty="0">
                <a:solidFill>
                  <a:srgbClr val="1A2857"/>
                </a:solidFill>
              </a:rPr>
              <a:t> </a:t>
            </a:r>
            <a:r>
              <a:rPr lang="en-US" dirty="0" err="1">
                <a:solidFill>
                  <a:srgbClr val="1A2857"/>
                </a:solidFill>
              </a:rPr>
              <a:t>chặt</a:t>
            </a:r>
            <a:r>
              <a:rPr lang="en-US" dirty="0">
                <a:solidFill>
                  <a:srgbClr val="1A2857"/>
                </a:solidFill>
              </a:rPr>
              <a:t> do </a:t>
            </a:r>
            <a:r>
              <a:rPr lang="en-US" dirty="0" err="1">
                <a:solidFill>
                  <a:srgbClr val="1A2857"/>
                </a:solidFill>
              </a:rPr>
              <a:t>lỗi</a:t>
            </a:r>
            <a:r>
              <a:rPr lang="en-US" dirty="0">
                <a:solidFill>
                  <a:srgbClr val="1A2857"/>
                </a:solidFill>
              </a:rPr>
              <a:t> </a:t>
            </a:r>
            <a:r>
              <a:rPr lang="en-US" dirty="0" err="1">
                <a:solidFill>
                  <a:srgbClr val="1A2857"/>
                </a:solidFill>
              </a:rPr>
              <a:t>thiết</a:t>
            </a:r>
            <a:r>
              <a:rPr lang="en-US" dirty="0">
                <a:solidFill>
                  <a:srgbClr val="1A2857"/>
                </a:solidFill>
              </a:rPr>
              <a:t> </a:t>
            </a:r>
            <a:r>
              <a:rPr lang="en-US" dirty="0" err="1">
                <a:solidFill>
                  <a:srgbClr val="1A2857"/>
                </a:solidFill>
              </a:rPr>
              <a:t>kê</a:t>
            </a:r>
            <a:r>
              <a:rPr lang="en-US" dirty="0">
                <a:solidFill>
                  <a:srgbClr val="1A2857"/>
                </a:solidFill>
              </a:rPr>
              <a:t>́ </a:t>
            </a:r>
            <a:r>
              <a:rPr lang="en-US" dirty="0" err="1">
                <a:solidFill>
                  <a:srgbClr val="1A2857"/>
                </a:solidFill>
              </a:rPr>
              <a:t>chúng</a:t>
            </a:r>
            <a:r>
              <a:rPr lang="en-US" dirty="0">
                <a:solidFill>
                  <a:srgbClr val="1A2857"/>
                </a:solidFill>
              </a:rPr>
              <a:t> có </a:t>
            </a:r>
            <a:r>
              <a:rPr lang="en-US" dirty="0" err="1">
                <a:solidFill>
                  <a:srgbClr val="1A2857"/>
                </a:solidFill>
              </a:rPr>
              <a:t>thê</a:t>
            </a:r>
            <a:r>
              <a:rPr lang="en-US" dirty="0">
                <a:solidFill>
                  <a:srgbClr val="1A2857"/>
                </a:solidFill>
              </a:rPr>
              <a:t>̉ </a:t>
            </a:r>
            <a:r>
              <a:rPr lang="en-US" dirty="0" err="1">
                <a:solidFill>
                  <a:srgbClr val="1A2857"/>
                </a:solidFill>
              </a:rPr>
              <a:t>đặt</a:t>
            </a:r>
            <a:r>
              <a:rPr lang="en-US" dirty="0">
                <a:solidFill>
                  <a:srgbClr val="1A2857"/>
                </a:solidFill>
              </a:rPr>
              <a:t> </a:t>
            </a:r>
            <a:r>
              <a:rPr lang="en-US" dirty="0" err="1">
                <a:solidFill>
                  <a:srgbClr val="1A2857"/>
                </a:solidFill>
              </a:rPr>
              <a:t>ra</a:t>
            </a:r>
            <a:r>
              <a:rPr lang="en-US" dirty="0">
                <a:solidFill>
                  <a:srgbClr val="1A2857"/>
                </a:solidFill>
              </a:rPr>
              <a:t> </a:t>
            </a:r>
            <a:r>
              <a:rPr lang="en-US" dirty="0" err="1">
                <a:solidFill>
                  <a:srgbClr val="1A2857"/>
                </a:solidFill>
              </a:rPr>
              <a:t>mối</a:t>
            </a:r>
            <a:r>
              <a:rPr lang="en-US" dirty="0">
                <a:solidFill>
                  <a:srgbClr val="1A2857"/>
                </a:solidFill>
              </a:rPr>
              <a:t> </a:t>
            </a:r>
            <a:r>
              <a:rPr lang="en-US" dirty="0" err="1">
                <a:solidFill>
                  <a:srgbClr val="1A2857"/>
                </a:solidFill>
              </a:rPr>
              <a:t>nguy</a:t>
            </a:r>
            <a:r>
              <a:rPr lang="en-US" dirty="0">
                <a:solidFill>
                  <a:srgbClr val="1A2857"/>
                </a:solidFill>
              </a:rPr>
              <a:t> </a:t>
            </a:r>
            <a:r>
              <a:rPr lang="en-US" dirty="0" err="1">
                <a:solidFill>
                  <a:srgbClr val="1A2857"/>
                </a:solidFill>
              </a:rPr>
              <a:t>sản</a:t>
            </a:r>
            <a:r>
              <a:rPr lang="en-US" dirty="0">
                <a:solidFill>
                  <a:srgbClr val="1A2857"/>
                </a:solidFill>
              </a:rPr>
              <a:t> </a:t>
            </a:r>
            <a:r>
              <a:rPr lang="en-US" dirty="0" err="1">
                <a:solidFill>
                  <a:srgbClr val="1A2857"/>
                </a:solidFill>
              </a:rPr>
              <a:t>phẩm</a:t>
            </a:r>
            <a:r>
              <a:rPr lang="en-US" dirty="0">
                <a:solidFill>
                  <a:srgbClr val="1A2857"/>
                </a:solidFill>
              </a:rPr>
              <a:t> </a:t>
            </a:r>
            <a:r>
              <a:rPr lang="en-US" dirty="0" err="1">
                <a:solidFill>
                  <a:srgbClr val="1A2857"/>
                </a:solidFill>
              </a:rPr>
              <a:t>đáng</a:t>
            </a:r>
            <a:r>
              <a:rPr lang="en-US" dirty="0">
                <a:solidFill>
                  <a:srgbClr val="1A2857"/>
                </a:solidFill>
              </a:rPr>
              <a:t> </a:t>
            </a:r>
            <a:r>
              <a:rPr lang="en-US" dirty="0" err="1">
                <a:solidFill>
                  <a:srgbClr val="1A2857"/>
                </a:solidFill>
              </a:rPr>
              <a:t>kê</a:t>
            </a:r>
            <a:r>
              <a:rPr lang="en-US" dirty="0">
                <a:solidFill>
                  <a:srgbClr val="1A2857"/>
                </a:solidFill>
              </a:rPr>
              <a:t>̉ </a:t>
            </a:r>
            <a:r>
              <a:rPr lang="en-US" dirty="0" err="1">
                <a:solidFill>
                  <a:srgbClr val="1A2857"/>
                </a:solidFill>
              </a:rPr>
              <a:t>va</a:t>
            </a:r>
            <a:r>
              <a:rPr lang="en-US" dirty="0">
                <a:solidFill>
                  <a:srgbClr val="1A2857"/>
                </a:solidFill>
              </a:rPr>
              <a:t>̀ </a:t>
            </a:r>
            <a:r>
              <a:rPr lang="en-US" dirty="0" err="1">
                <a:solidFill>
                  <a:srgbClr val="1A2857"/>
                </a:solidFill>
              </a:rPr>
              <a:t>cần</a:t>
            </a:r>
            <a:r>
              <a:rPr lang="en-US" dirty="0">
                <a:solidFill>
                  <a:srgbClr val="1A2857"/>
                </a:solidFill>
              </a:rPr>
              <a:t> </a:t>
            </a:r>
            <a:r>
              <a:rPr lang="en-US" dirty="0" err="1">
                <a:solidFill>
                  <a:srgbClr val="1A2857"/>
                </a:solidFill>
              </a:rPr>
              <a:t>được</a:t>
            </a:r>
            <a:r>
              <a:rPr lang="en-US" dirty="0">
                <a:solidFill>
                  <a:srgbClr val="1A2857"/>
                </a:solidFill>
              </a:rPr>
              <a:t> </a:t>
            </a:r>
            <a:r>
              <a:rPr lang="en-US" dirty="0" err="1">
                <a:solidFill>
                  <a:srgbClr val="1A2857"/>
                </a:solidFill>
              </a:rPr>
              <a:t>báo</a:t>
            </a:r>
            <a:r>
              <a:rPr lang="en-US" dirty="0">
                <a:solidFill>
                  <a:srgbClr val="1A2857"/>
                </a:solidFill>
              </a:rPr>
              <a:t> </a:t>
            </a:r>
            <a:r>
              <a:rPr lang="en-US" dirty="0" err="1">
                <a:solidFill>
                  <a:srgbClr val="1A2857"/>
                </a:solidFill>
              </a:rPr>
              <a:t>cáo</a:t>
            </a:r>
            <a:r>
              <a:rPr lang="en-US" dirty="0">
                <a:solidFill>
                  <a:srgbClr val="1A2857"/>
                </a:solidFill>
              </a:rPr>
              <a:t> </a:t>
            </a:r>
            <a:r>
              <a:rPr lang="en-US" dirty="0" err="1">
                <a:solidFill>
                  <a:srgbClr val="1A2857"/>
                </a:solidFill>
              </a:rPr>
              <a:t>cho</a:t>
            </a:r>
            <a:r>
              <a:rPr lang="en-US" dirty="0">
                <a:solidFill>
                  <a:srgbClr val="1A2857"/>
                </a:solidFill>
              </a:rPr>
              <a:t> CPSC</a:t>
            </a:r>
          </a:p>
          <a:p>
            <a:endParaRPr lang="en-US" dirty="0"/>
          </a:p>
          <a:p>
            <a:endParaRPr lang="en-US" dirty="0"/>
          </a:p>
        </p:txBody>
      </p:sp>
      <p:pic>
        <p:nvPicPr>
          <p:cNvPr id="4" name="final slide 31">
            <a:hlinkClick r:id="" action="ppaction://media"/>
            <a:extLst>
              <a:ext uri="{FF2B5EF4-FFF2-40B4-BE49-F238E27FC236}">
                <a16:creationId xmlns:a16="http://schemas.microsoft.com/office/drawing/2014/main" id="{04722FAC-814C-0FA9-0EA0-B7FE0663EF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009113837"/>
      </p:ext>
    </p:extLst>
  </p:cSld>
  <p:clrMapOvr>
    <a:masterClrMapping/>
  </p:clrMapOvr>
  <mc:AlternateContent xmlns:mc="http://schemas.openxmlformats.org/markup-compatibility/2006" xmlns:p14="http://schemas.microsoft.com/office/powerpoint/2010/main">
    <mc:Choice Requires="p14">
      <p:transition spd="slow" p14:dur="2000" advTm="54386"/>
    </mc:Choice>
    <mc:Fallback xmlns="">
      <p:transition spd="slow" advTm="543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3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err="1"/>
              <a:t>Bô</a:t>
            </a:r>
            <a:r>
              <a:rPr lang="en-US" sz="3600" dirty="0"/>
              <a:t>̣ </a:t>
            </a:r>
            <a:r>
              <a:rPr lang="en-US" sz="3600" dirty="0" err="1"/>
              <a:t>phận</a:t>
            </a:r>
            <a:r>
              <a:rPr lang="en-US" sz="3600" dirty="0"/>
              <a:t> </a:t>
            </a:r>
            <a:r>
              <a:rPr lang="en-US" sz="3600" dirty="0" err="1"/>
              <a:t>nho</a:t>
            </a:r>
            <a:r>
              <a:rPr lang="en-US" sz="3600" dirty="0"/>
              <a:t>̉</a:t>
            </a:r>
          </a:p>
        </p:txBody>
      </p:sp>
      <p:sp>
        <p:nvSpPr>
          <p:cNvPr id="3" name="Content Placeholder 2"/>
          <p:cNvSpPr>
            <a:spLocks noGrp="1"/>
          </p:cNvSpPr>
          <p:nvPr>
            <p:ph idx="1"/>
          </p:nvPr>
        </p:nvSpPr>
        <p:spPr>
          <a:xfrm>
            <a:off x="313346" y="4666733"/>
            <a:ext cx="11465169" cy="4692040"/>
          </a:xfrm>
        </p:spPr>
        <p:txBody>
          <a:bodyPr>
            <a:normAutofit/>
          </a:bodyPr>
          <a:lstStyle/>
          <a:p>
            <a:endParaRPr lang="en-US"/>
          </a:p>
          <a:p>
            <a:endParaRPr lang="en-US"/>
          </a:p>
        </p:txBody>
      </p:sp>
      <p:pic>
        <p:nvPicPr>
          <p:cNvPr id="1026" name="Picture 2"/>
          <p:cNvPicPr>
            <a:picLocks noChangeAspect="1" noChangeArrowheads="1"/>
          </p:cNvPicPr>
          <p:nvPr/>
        </p:nvPicPr>
        <p:blipFill>
          <a:blip r:embed="rId5"/>
          <a:srcRect/>
          <a:stretch/>
        </p:blipFill>
        <p:spPr bwMode="auto">
          <a:xfrm>
            <a:off x="2349709" y="1226646"/>
            <a:ext cx="7165188" cy="3728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B9AD90B3-49AE-04B8-02D1-E8DADDB22FE3}"/>
              </a:ext>
            </a:extLst>
          </p:cNvPr>
          <p:cNvSpPr txBox="1"/>
          <p:nvPr/>
        </p:nvSpPr>
        <p:spPr>
          <a:xfrm>
            <a:off x="2679763" y="1521392"/>
            <a:ext cx="8013469" cy="307777"/>
          </a:xfrm>
          <a:prstGeom prst="rect">
            <a:avLst/>
          </a:prstGeom>
          <a:noFill/>
        </p:spPr>
        <p:txBody>
          <a:bodyPr wrap="square" rtlCol="0">
            <a:spAutoFit/>
          </a:bodyPr>
          <a:lstStyle/>
          <a:p>
            <a:r>
              <a:rPr lang="en-US" sz="1400" dirty="0">
                <a:solidFill>
                  <a:srgbClr val="2B2E30"/>
                </a:solidFill>
              </a:rPr>
              <a:t>Precious Cargo </a:t>
            </a:r>
            <a:r>
              <a:rPr lang="en-US" sz="1400" dirty="0" err="1">
                <a:solidFill>
                  <a:srgbClr val="2B2E30"/>
                </a:solidFill>
              </a:rPr>
              <a:t>thu</a:t>
            </a:r>
            <a:r>
              <a:rPr lang="en-US" sz="1400" dirty="0">
                <a:solidFill>
                  <a:srgbClr val="2B2E30"/>
                </a:solidFill>
              </a:rPr>
              <a:t> </a:t>
            </a:r>
            <a:r>
              <a:rPr lang="en-US" sz="1400" dirty="0" err="1">
                <a:solidFill>
                  <a:srgbClr val="2B2E30"/>
                </a:solidFill>
              </a:rPr>
              <a:t>hồi</a:t>
            </a:r>
            <a:r>
              <a:rPr lang="en-US" sz="1400" dirty="0">
                <a:solidFill>
                  <a:srgbClr val="2B2E30"/>
                </a:solidFill>
              </a:rPr>
              <a:t> </a:t>
            </a:r>
            <a:r>
              <a:rPr lang="en-US" sz="1400" dirty="0" err="1">
                <a:solidFill>
                  <a:srgbClr val="2B2E30"/>
                </a:solidFill>
              </a:rPr>
              <a:t>quần</a:t>
            </a:r>
            <a:r>
              <a:rPr lang="en-US" sz="1400" dirty="0">
                <a:solidFill>
                  <a:srgbClr val="2B2E30"/>
                </a:solidFill>
              </a:rPr>
              <a:t> </a:t>
            </a:r>
            <a:r>
              <a:rPr lang="en-US" sz="1400" dirty="0" err="1">
                <a:solidFill>
                  <a:srgbClr val="2B2E30"/>
                </a:solidFill>
              </a:rPr>
              <a:t>áo</a:t>
            </a:r>
            <a:r>
              <a:rPr lang="en-US" sz="1400" dirty="0">
                <a:solidFill>
                  <a:srgbClr val="2B2E30"/>
                </a:solidFill>
              </a:rPr>
              <a:t> </a:t>
            </a:r>
            <a:r>
              <a:rPr lang="en-US" sz="1400" dirty="0" err="1">
                <a:solidFill>
                  <a:srgbClr val="2B2E30"/>
                </a:solidFill>
              </a:rPr>
              <a:t>sơ</a:t>
            </a:r>
            <a:r>
              <a:rPr lang="en-US" sz="1400" dirty="0">
                <a:solidFill>
                  <a:srgbClr val="2B2E30"/>
                </a:solidFill>
              </a:rPr>
              <a:t> </a:t>
            </a:r>
            <a:r>
              <a:rPr lang="en-US" sz="1400" dirty="0" err="1">
                <a:solidFill>
                  <a:srgbClr val="2B2E30"/>
                </a:solidFill>
              </a:rPr>
              <a:t>sinh</a:t>
            </a:r>
            <a:r>
              <a:rPr lang="en-US" sz="1400" dirty="0">
                <a:solidFill>
                  <a:srgbClr val="2B2E30"/>
                </a:solidFill>
              </a:rPr>
              <a:t> </a:t>
            </a:r>
            <a:r>
              <a:rPr lang="en-US" sz="1400" dirty="0" err="1">
                <a:solidFill>
                  <a:srgbClr val="2B2E30"/>
                </a:solidFill>
              </a:rPr>
              <a:t>một</a:t>
            </a:r>
            <a:r>
              <a:rPr lang="en-US" sz="1400" dirty="0">
                <a:solidFill>
                  <a:srgbClr val="2B2E30"/>
                </a:solidFill>
              </a:rPr>
              <a:t> </a:t>
            </a:r>
            <a:r>
              <a:rPr lang="en-US" sz="1400" dirty="0" err="1">
                <a:solidFill>
                  <a:srgbClr val="2B2E30"/>
                </a:solidFill>
              </a:rPr>
              <a:t>bộ</a:t>
            </a:r>
            <a:r>
              <a:rPr lang="en-US" sz="1400" dirty="0">
                <a:solidFill>
                  <a:srgbClr val="2B2E30"/>
                </a:solidFill>
              </a:rPr>
              <a:t> do </a:t>
            </a:r>
            <a:r>
              <a:rPr lang="en-US" sz="1400" dirty="0" err="1">
                <a:solidFill>
                  <a:srgbClr val="2B2E30"/>
                </a:solidFill>
              </a:rPr>
              <a:t>mối</a:t>
            </a:r>
            <a:r>
              <a:rPr lang="en-US" sz="1400" dirty="0">
                <a:solidFill>
                  <a:srgbClr val="2B2E30"/>
                </a:solidFill>
              </a:rPr>
              <a:t> </a:t>
            </a:r>
            <a:r>
              <a:rPr lang="en-US" sz="1400" dirty="0" err="1">
                <a:solidFill>
                  <a:srgbClr val="2B2E30"/>
                </a:solidFill>
              </a:rPr>
              <a:t>nguy</a:t>
            </a:r>
            <a:r>
              <a:rPr lang="en-US" sz="1400" dirty="0">
                <a:solidFill>
                  <a:srgbClr val="2B2E30"/>
                </a:solidFill>
              </a:rPr>
              <a:t> </a:t>
            </a:r>
            <a:r>
              <a:rPr lang="en-US" sz="1400" dirty="0" err="1">
                <a:solidFill>
                  <a:srgbClr val="2B2E30"/>
                </a:solidFill>
              </a:rPr>
              <a:t>nghẹt</a:t>
            </a:r>
            <a:r>
              <a:rPr lang="en-US" sz="1400" dirty="0">
                <a:solidFill>
                  <a:srgbClr val="2B2E30"/>
                </a:solidFill>
              </a:rPr>
              <a:t> </a:t>
            </a:r>
            <a:r>
              <a:rPr lang="en-US" sz="1400" dirty="0" err="1">
                <a:solidFill>
                  <a:srgbClr val="2B2E30"/>
                </a:solidFill>
              </a:rPr>
              <a:t>thơ</a:t>
            </a:r>
            <a:r>
              <a:rPr lang="en-US" sz="1400" dirty="0">
                <a:solidFill>
                  <a:srgbClr val="2B2E30"/>
                </a:solidFill>
              </a:rPr>
              <a:t>̉</a:t>
            </a:r>
          </a:p>
        </p:txBody>
      </p:sp>
      <p:sp>
        <p:nvSpPr>
          <p:cNvPr id="5" name="TextBox 4">
            <a:extLst>
              <a:ext uri="{FF2B5EF4-FFF2-40B4-BE49-F238E27FC236}">
                <a16:creationId xmlns:a16="http://schemas.microsoft.com/office/drawing/2014/main" id="{BB120322-D9F8-9A39-7479-327725FFE603}"/>
              </a:ext>
            </a:extLst>
          </p:cNvPr>
          <p:cNvSpPr txBox="1"/>
          <p:nvPr/>
        </p:nvSpPr>
        <p:spPr>
          <a:xfrm>
            <a:off x="6138156" y="2279547"/>
            <a:ext cx="2234880" cy="338554"/>
          </a:xfrm>
          <a:prstGeom prst="rect">
            <a:avLst/>
          </a:prstGeom>
          <a:noFill/>
        </p:spPr>
        <p:txBody>
          <a:bodyPr wrap="square" rtlCol="0">
            <a:spAutoFit/>
          </a:bodyPr>
          <a:lstStyle/>
          <a:p>
            <a:r>
              <a:rPr lang="en-US" sz="800" b="1">
                <a:solidFill>
                  <a:srgbClr val="000000"/>
                </a:solidFill>
              </a:rPr>
              <a:t>Tên sản phẩm:</a:t>
            </a:r>
          </a:p>
          <a:p>
            <a:r>
              <a:rPr lang="en-US" sz="800">
                <a:solidFill>
                  <a:srgbClr val="000000"/>
                </a:solidFill>
              </a:rPr>
              <a:t>Quần áo sơ sinh một mảnh Precious Cargo</a:t>
            </a:r>
          </a:p>
        </p:txBody>
      </p:sp>
      <p:sp>
        <p:nvSpPr>
          <p:cNvPr id="6" name="TextBox 5">
            <a:extLst>
              <a:ext uri="{FF2B5EF4-FFF2-40B4-BE49-F238E27FC236}">
                <a16:creationId xmlns:a16="http://schemas.microsoft.com/office/drawing/2014/main" id="{D1A20BF1-D883-03AE-ED66-7AAB32AE7636}"/>
              </a:ext>
            </a:extLst>
          </p:cNvPr>
          <p:cNvSpPr txBox="1"/>
          <p:nvPr/>
        </p:nvSpPr>
        <p:spPr>
          <a:xfrm>
            <a:off x="6146070" y="2615558"/>
            <a:ext cx="4011287" cy="338554"/>
          </a:xfrm>
          <a:prstGeom prst="rect">
            <a:avLst/>
          </a:prstGeom>
          <a:noFill/>
        </p:spPr>
        <p:txBody>
          <a:bodyPr wrap="square" rtlCol="0">
            <a:spAutoFit/>
          </a:bodyPr>
          <a:lstStyle/>
          <a:p>
            <a:r>
              <a:rPr lang="en-US" sz="800" b="1">
                <a:solidFill>
                  <a:srgbClr val="000000"/>
                </a:solidFill>
              </a:rPr>
              <a:t>Mối nguy:</a:t>
            </a:r>
          </a:p>
          <a:p>
            <a:r>
              <a:rPr lang="en-US" sz="800">
                <a:solidFill>
                  <a:srgbClr val="000000"/>
                </a:solidFill>
              </a:rPr>
              <a:t>Các nút đính trên quần áo một mảnh có thể rơi ra, đặt ra mối nguy nghẹt thở cho trẻ nhỏ.</a:t>
            </a:r>
          </a:p>
        </p:txBody>
      </p:sp>
      <p:sp>
        <p:nvSpPr>
          <p:cNvPr id="7" name="TextBox 6">
            <a:extLst>
              <a:ext uri="{FF2B5EF4-FFF2-40B4-BE49-F238E27FC236}">
                <a16:creationId xmlns:a16="http://schemas.microsoft.com/office/drawing/2014/main" id="{0ECF3EEE-6F0B-8150-7969-D9F9D24ED525}"/>
              </a:ext>
            </a:extLst>
          </p:cNvPr>
          <p:cNvSpPr txBox="1"/>
          <p:nvPr/>
        </p:nvSpPr>
        <p:spPr>
          <a:xfrm>
            <a:off x="6146070" y="3039910"/>
            <a:ext cx="845374" cy="338554"/>
          </a:xfrm>
          <a:prstGeom prst="rect">
            <a:avLst/>
          </a:prstGeom>
          <a:noFill/>
        </p:spPr>
        <p:txBody>
          <a:bodyPr wrap="square" rtlCol="0">
            <a:spAutoFit/>
          </a:bodyPr>
          <a:lstStyle/>
          <a:p>
            <a:r>
              <a:rPr lang="en-US" sz="800" b="1">
                <a:solidFill>
                  <a:srgbClr val="000000"/>
                </a:solidFill>
              </a:rPr>
              <a:t>Khắc phục:</a:t>
            </a:r>
            <a:endParaRPr lang="en-US" sz="800">
              <a:solidFill>
                <a:srgbClr val="000000"/>
              </a:solidFill>
            </a:endParaRPr>
          </a:p>
          <a:p>
            <a:r>
              <a:rPr lang="en-US" sz="800">
                <a:solidFill>
                  <a:srgbClr val="000000"/>
                </a:solidFill>
              </a:rPr>
              <a:t>Hoàn tiền</a:t>
            </a:r>
          </a:p>
        </p:txBody>
      </p:sp>
      <p:sp>
        <p:nvSpPr>
          <p:cNvPr id="8" name="TextBox 7">
            <a:extLst>
              <a:ext uri="{FF2B5EF4-FFF2-40B4-BE49-F238E27FC236}">
                <a16:creationId xmlns:a16="http://schemas.microsoft.com/office/drawing/2014/main" id="{05324D9D-4D6E-8583-11E4-0FD0CD6D9E20}"/>
              </a:ext>
            </a:extLst>
          </p:cNvPr>
          <p:cNvSpPr txBox="1"/>
          <p:nvPr/>
        </p:nvSpPr>
        <p:spPr>
          <a:xfrm>
            <a:off x="6146070" y="3411590"/>
            <a:ext cx="2234880" cy="338554"/>
          </a:xfrm>
          <a:prstGeom prst="rect">
            <a:avLst/>
          </a:prstGeom>
          <a:noFill/>
        </p:spPr>
        <p:txBody>
          <a:bodyPr wrap="square" rtlCol="0">
            <a:spAutoFit/>
          </a:bodyPr>
          <a:lstStyle/>
          <a:p>
            <a:r>
              <a:rPr lang="en-US" sz="800" b="1">
                <a:solidFill>
                  <a:srgbClr val="000000"/>
                </a:solidFill>
              </a:rPr>
              <a:t>Ngày thu hồi:</a:t>
            </a:r>
          </a:p>
          <a:p>
            <a:r>
              <a:rPr lang="en-US" sz="800">
                <a:solidFill>
                  <a:srgbClr val="000000"/>
                </a:solidFill>
              </a:rPr>
              <a:t>6-8-2015</a:t>
            </a:r>
          </a:p>
        </p:txBody>
      </p:sp>
      <p:sp>
        <p:nvSpPr>
          <p:cNvPr id="9" name="TextBox 8">
            <a:extLst>
              <a:ext uri="{FF2B5EF4-FFF2-40B4-BE49-F238E27FC236}">
                <a16:creationId xmlns:a16="http://schemas.microsoft.com/office/drawing/2014/main" id="{02F5F178-9BFF-BDEF-9612-C6935D3B73D6}"/>
              </a:ext>
            </a:extLst>
          </p:cNvPr>
          <p:cNvSpPr txBox="1"/>
          <p:nvPr/>
        </p:nvSpPr>
        <p:spPr>
          <a:xfrm>
            <a:off x="6146070" y="3814416"/>
            <a:ext cx="2234880" cy="338554"/>
          </a:xfrm>
          <a:prstGeom prst="rect">
            <a:avLst/>
          </a:prstGeom>
          <a:noFill/>
        </p:spPr>
        <p:txBody>
          <a:bodyPr wrap="square" rtlCol="0">
            <a:spAutoFit/>
          </a:bodyPr>
          <a:lstStyle/>
          <a:p>
            <a:r>
              <a:rPr lang="en-US" sz="800" b="1">
                <a:solidFill>
                  <a:srgbClr val="000000"/>
                </a:solidFill>
              </a:rPr>
              <a:t>Số thu hồi:</a:t>
            </a:r>
          </a:p>
          <a:p>
            <a:r>
              <a:rPr lang="en-US" sz="800">
                <a:solidFill>
                  <a:srgbClr val="000000"/>
                </a:solidFill>
              </a:rPr>
              <a:t>15-208</a:t>
            </a:r>
          </a:p>
        </p:txBody>
      </p:sp>
      <p:sp>
        <p:nvSpPr>
          <p:cNvPr id="11" name="TextBox 10">
            <a:extLst>
              <a:ext uri="{FF2B5EF4-FFF2-40B4-BE49-F238E27FC236}">
                <a16:creationId xmlns:a16="http://schemas.microsoft.com/office/drawing/2014/main" id="{EFD52B57-DFB1-0FBA-9BD2-5F4CB74CB8C9}"/>
              </a:ext>
            </a:extLst>
          </p:cNvPr>
          <p:cNvSpPr txBox="1"/>
          <p:nvPr/>
        </p:nvSpPr>
        <p:spPr>
          <a:xfrm>
            <a:off x="3383581" y="4666733"/>
            <a:ext cx="2234880" cy="369332"/>
          </a:xfrm>
          <a:prstGeom prst="rect">
            <a:avLst/>
          </a:prstGeom>
          <a:noFill/>
        </p:spPr>
        <p:txBody>
          <a:bodyPr wrap="square" rtlCol="0">
            <a:spAutoFit/>
          </a:bodyPr>
          <a:lstStyle/>
          <a:p>
            <a:r>
              <a:rPr lang="en-US" sz="900" dirty="0" err="1">
                <a:solidFill>
                  <a:srgbClr val="000000"/>
                </a:solidFill>
              </a:rPr>
              <a:t>Quần</a:t>
            </a:r>
            <a:r>
              <a:rPr lang="en-US" sz="900" dirty="0">
                <a:solidFill>
                  <a:srgbClr val="000000"/>
                </a:solidFill>
              </a:rPr>
              <a:t> </a:t>
            </a:r>
            <a:r>
              <a:rPr lang="en-US" sz="900" dirty="0" err="1">
                <a:solidFill>
                  <a:srgbClr val="000000"/>
                </a:solidFill>
              </a:rPr>
              <a:t>áo</a:t>
            </a:r>
            <a:r>
              <a:rPr lang="en-US" sz="900" dirty="0">
                <a:solidFill>
                  <a:srgbClr val="000000"/>
                </a:solidFill>
              </a:rPr>
              <a:t> </a:t>
            </a:r>
            <a:r>
              <a:rPr lang="en-US" sz="900" dirty="0" err="1">
                <a:solidFill>
                  <a:srgbClr val="000000"/>
                </a:solidFill>
              </a:rPr>
              <a:t>một</a:t>
            </a:r>
            <a:r>
              <a:rPr lang="en-US" sz="900" dirty="0">
                <a:solidFill>
                  <a:srgbClr val="000000"/>
                </a:solidFill>
              </a:rPr>
              <a:t> </a:t>
            </a:r>
            <a:r>
              <a:rPr lang="en-US" sz="900" dirty="0" err="1">
                <a:solidFill>
                  <a:srgbClr val="000000"/>
                </a:solidFill>
              </a:rPr>
              <a:t>bộ</a:t>
            </a:r>
            <a:r>
              <a:rPr lang="en-US" sz="900" dirty="0">
                <a:solidFill>
                  <a:srgbClr val="000000"/>
                </a:solidFill>
              </a:rPr>
              <a:t> </a:t>
            </a:r>
            <a:r>
              <a:rPr lang="en-US" sz="900" dirty="0" err="1">
                <a:solidFill>
                  <a:srgbClr val="000000"/>
                </a:solidFill>
              </a:rPr>
              <a:t>của</a:t>
            </a:r>
            <a:r>
              <a:rPr lang="en-US" sz="900" dirty="0">
                <a:solidFill>
                  <a:srgbClr val="000000"/>
                </a:solidFill>
              </a:rPr>
              <a:t> Precious Cargo bị </a:t>
            </a:r>
            <a:r>
              <a:rPr lang="en-US" sz="900" dirty="0" err="1">
                <a:solidFill>
                  <a:srgbClr val="000000"/>
                </a:solidFill>
              </a:rPr>
              <a:t>thu</a:t>
            </a:r>
            <a:r>
              <a:rPr lang="en-US" sz="900" dirty="0">
                <a:solidFill>
                  <a:srgbClr val="000000"/>
                </a:solidFill>
              </a:rPr>
              <a:t> </a:t>
            </a:r>
            <a:r>
              <a:rPr lang="en-US" sz="900" dirty="0" err="1">
                <a:solidFill>
                  <a:srgbClr val="000000"/>
                </a:solidFill>
              </a:rPr>
              <a:t>hồi</a:t>
            </a:r>
            <a:endParaRPr lang="en-US" sz="900" dirty="0">
              <a:solidFill>
                <a:srgbClr val="000000"/>
              </a:solidFill>
            </a:endParaRPr>
          </a:p>
        </p:txBody>
      </p:sp>
      <p:pic>
        <p:nvPicPr>
          <p:cNvPr id="13" name="Picture 3">
            <a:extLst>
              <a:ext uri="{FF2B5EF4-FFF2-40B4-BE49-F238E27FC236}">
                <a16:creationId xmlns:a16="http://schemas.microsoft.com/office/drawing/2014/main" id="{97771E1A-47F1-8B65-66B9-BC909A142A8F}"/>
              </a:ext>
            </a:extLst>
          </p:cNvPr>
          <p:cNvPicPr>
            <a:picLocks noChangeAspect="1" noChangeArrowheads="1"/>
          </p:cNvPicPr>
          <p:nvPr/>
        </p:nvPicPr>
        <p:blipFill>
          <a:blip r:embed="rId6"/>
          <a:srcRect/>
          <a:stretch/>
        </p:blipFill>
        <p:spPr bwMode="auto">
          <a:xfrm>
            <a:off x="1469993" y="4889878"/>
            <a:ext cx="9252013" cy="18924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57B3D7A-4F06-2A6D-DC81-0B2E8A9F1EF5}"/>
              </a:ext>
            </a:extLst>
          </p:cNvPr>
          <p:cNvSpPr txBox="1"/>
          <p:nvPr/>
        </p:nvSpPr>
        <p:spPr>
          <a:xfrm>
            <a:off x="2003794" y="5179232"/>
            <a:ext cx="7621837" cy="584775"/>
          </a:xfrm>
          <a:prstGeom prst="rect">
            <a:avLst/>
          </a:prstGeom>
          <a:noFill/>
        </p:spPr>
        <p:txBody>
          <a:bodyPr wrap="square" rtlCol="0">
            <a:spAutoFit/>
          </a:bodyPr>
          <a:lstStyle/>
          <a:p>
            <a:r>
              <a:rPr lang="en-US" sz="1600" b="1" dirty="0" err="1">
                <a:solidFill>
                  <a:srgbClr val="000000"/>
                </a:solidFill>
              </a:rPr>
              <a:t>Mối</a:t>
            </a:r>
            <a:r>
              <a:rPr lang="en-US" sz="1600" b="1" dirty="0">
                <a:solidFill>
                  <a:srgbClr val="000000"/>
                </a:solidFill>
              </a:rPr>
              <a:t> </a:t>
            </a:r>
            <a:r>
              <a:rPr lang="en-US" sz="1600" b="1" dirty="0" err="1">
                <a:solidFill>
                  <a:srgbClr val="000000"/>
                </a:solidFill>
              </a:rPr>
              <a:t>nguy</a:t>
            </a:r>
            <a:r>
              <a:rPr lang="en-US" sz="1600" b="1" dirty="0">
                <a:solidFill>
                  <a:srgbClr val="000000"/>
                </a:solidFill>
              </a:rPr>
              <a:t>:</a:t>
            </a:r>
          </a:p>
          <a:p>
            <a:r>
              <a:rPr lang="en-US" sz="1600" dirty="0" err="1">
                <a:solidFill>
                  <a:srgbClr val="000000"/>
                </a:solidFill>
              </a:rPr>
              <a:t>Các</a:t>
            </a:r>
            <a:r>
              <a:rPr lang="en-US" sz="1600" dirty="0">
                <a:solidFill>
                  <a:srgbClr val="000000"/>
                </a:solidFill>
              </a:rPr>
              <a:t> </a:t>
            </a:r>
            <a:r>
              <a:rPr lang="en-US" sz="1600" dirty="0" err="1">
                <a:solidFill>
                  <a:srgbClr val="000000"/>
                </a:solidFill>
              </a:rPr>
              <a:t>nút</a:t>
            </a:r>
            <a:r>
              <a:rPr lang="en-US" sz="1600" dirty="0">
                <a:solidFill>
                  <a:srgbClr val="000000"/>
                </a:solidFill>
              </a:rPr>
              <a:t> </a:t>
            </a:r>
            <a:r>
              <a:rPr lang="en-US" sz="1600" dirty="0" err="1">
                <a:solidFill>
                  <a:srgbClr val="000000"/>
                </a:solidFill>
              </a:rPr>
              <a:t>đính</a:t>
            </a:r>
            <a:r>
              <a:rPr lang="en-US" sz="1600" dirty="0">
                <a:solidFill>
                  <a:srgbClr val="000000"/>
                </a:solidFill>
              </a:rPr>
              <a:t> </a:t>
            </a:r>
            <a:r>
              <a:rPr lang="en-US" sz="1600" dirty="0" err="1">
                <a:solidFill>
                  <a:srgbClr val="000000"/>
                </a:solidFill>
              </a:rPr>
              <a:t>trên</a:t>
            </a:r>
            <a:r>
              <a:rPr lang="en-US" sz="1600" dirty="0">
                <a:solidFill>
                  <a:srgbClr val="000000"/>
                </a:solidFill>
              </a:rPr>
              <a:t> </a:t>
            </a:r>
            <a:r>
              <a:rPr lang="en-US" sz="1600" dirty="0" err="1">
                <a:solidFill>
                  <a:srgbClr val="000000"/>
                </a:solidFill>
              </a:rPr>
              <a:t>quần</a:t>
            </a:r>
            <a:r>
              <a:rPr lang="en-US" sz="1600" dirty="0">
                <a:solidFill>
                  <a:srgbClr val="000000"/>
                </a:solidFill>
              </a:rPr>
              <a:t> </a:t>
            </a:r>
            <a:r>
              <a:rPr lang="en-US" sz="1600" dirty="0" err="1">
                <a:solidFill>
                  <a:srgbClr val="000000"/>
                </a:solidFill>
              </a:rPr>
              <a:t>áo</a:t>
            </a:r>
            <a:r>
              <a:rPr lang="en-US" sz="1600" dirty="0">
                <a:solidFill>
                  <a:srgbClr val="000000"/>
                </a:solidFill>
              </a:rPr>
              <a:t> </a:t>
            </a:r>
            <a:r>
              <a:rPr lang="en-US" sz="1600" dirty="0" err="1">
                <a:solidFill>
                  <a:srgbClr val="000000"/>
                </a:solidFill>
              </a:rPr>
              <a:t>một</a:t>
            </a:r>
            <a:r>
              <a:rPr lang="en-US" sz="1600" dirty="0">
                <a:solidFill>
                  <a:srgbClr val="000000"/>
                </a:solidFill>
              </a:rPr>
              <a:t> </a:t>
            </a:r>
            <a:r>
              <a:rPr lang="en-US" sz="1600" dirty="0" err="1">
                <a:solidFill>
                  <a:srgbClr val="000000"/>
                </a:solidFill>
              </a:rPr>
              <a:t>bộ</a:t>
            </a:r>
            <a:r>
              <a:rPr lang="en-US" sz="1600" dirty="0">
                <a:solidFill>
                  <a:srgbClr val="000000"/>
                </a:solidFill>
              </a:rPr>
              <a:t> có </a:t>
            </a:r>
            <a:r>
              <a:rPr lang="en-US" sz="1600" dirty="0" err="1">
                <a:solidFill>
                  <a:srgbClr val="000000"/>
                </a:solidFill>
              </a:rPr>
              <a:t>thê</a:t>
            </a:r>
            <a:r>
              <a:rPr lang="en-US" sz="1600" dirty="0">
                <a:solidFill>
                  <a:srgbClr val="000000"/>
                </a:solidFill>
              </a:rPr>
              <a:t>̉ </a:t>
            </a:r>
            <a:r>
              <a:rPr lang="en-US" sz="1600" dirty="0" err="1">
                <a:solidFill>
                  <a:srgbClr val="000000"/>
                </a:solidFill>
              </a:rPr>
              <a:t>rơi</a:t>
            </a:r>
            <a:r>
              <a:rPr lang="en-US" sz="1600" dirty="0">
                <a:solidFill>
                  <a:srgbClr val="000000"/>
                </a:solidFill>
              </a:rPr>
              <a:t> </a:t>
            </a:r>
            <a:r>
              <a:rPr lang="en-US" sz="1600" dirty="0" err="1">
                <a:solidFill>
                  <a:srgbClr val="000000"/>
                </a:solidFill>
              </a:rPr>
              <a:t>ra</a:t>
            </a:r>
            <a:r>
              <a:rPr lang="en-US" sz="1600" dirty="0">
                <a:solidFill>
                  <a:srgbClr val="000000"/>
                </a:solidFill>
              </a:rPr>
              <a:t>, </a:t>
            </a:r>
            <a:r>
              <a:rPr lang="en-US" sz="1600" dirty="0" err="1">
                <a:solidFill>
                  <a:srgbClr val="000000"/>
                </a:solidFill>
              </a:rPr>
              <a:t>đặt</a:t>
            </a:r>
            <a:r>
              <a:rPr lang="en-US" sz="1600" dirty="0">
                <a:solidFill>
                  <a:srgbClr val="000000"/>
                </a:solidFill>
              </a:rPr>
              <a:t> </a:t>
            </a:r>
            <a:r>
              <a:rPr lang="en-US" sz="1600" dirty="0" err="1">
                <a:solidFill>
                  <a:srgbClr val="000000"/>
                </a:solidFill>
              </a:rPr>
              <a:t>ra</a:t>
            </a:r>
            <a:r>
              <a:rPr lang="en-US" sz="1600" dirty="0">
                <a:solidFill>
                  <a:srgbClr val="000000"/>
                </a:solidFill>
              </a:rPr>
              <a:t> </a:t>
            </a:r>
            <a:r>
              <a:rPr lang="en-US" sz="1600" dirty="0" err="1">
                <a:solidFill>
                  <a:srgbClr val="000000"/>
                </a:solidFill>
              </a:rPr>
              <a:t>mối</a:t>
            </a:r>
            <a:r>
              <a:rPr lang="en-US" sz="1600" dirty="0">
                <a:solidFill>
                  <a:srgbClr val="000000"/>
                </a:solidFill>
              </a:rPr>
              <a:t> </a:t>
            </a:r>
            <a:r>
              <a:rPr lang="en-US" sz="1600" dirty="0" err="1">
                <a:solidFill>
                  <a:srgbClr val="000000"/>
                </a:solidFill>
              </a:rPr>
              <a:t>nguy</a:t>
            </a:r>
            <a:r>
              <a:rPr lang="en-US" sz="1600" dirty="0">
                <a:solidFill>
                  <a:srgbClr val="000000"/>
                </a:solidFill>
              </a:rPr>
              <a:t> </a:t>
            </a:r>
            <a:r>
              <a:rPr lang="en-US" sz="1600" dirty="0" err="1">
                <a:solidFill>
                  <a:srgbClr val="000000"/>
                </a:solidFill>
              </a:rPr>
              <a:t>nghẹt</a:t>
            </a:r>
            <a:r>
              <a:rPr lang="en-US" sz="1600" dirty="0">
                <a:solidFill>
                  <a:srgbClr val="000000"/>
                </a:solidFill>
              </a:rPr>
              <a:t> </a:t>
            </a:r>
            <a:r>
              <a:rPr lang="en-US" sz="1600" dirty="0" err="1">
                <a:solidFill>
                  <a:srgbClr val="000000"/>
                </a:solidFill>
              </a:rPr>
              <a:t>thơ</a:t>
            </a:r>
            <a:r>
              <a:rPr lang="en-US" sz="1600" dirty="0">
                <a:solidFill>
                  <a:srgbClr val="000000"/>
                </a:solidFill>
              </a:rPr>
              <a:t>̉ </a:t>
            </a:r>
            <a:r>
              <a:rPr lang="en-US" sz="1600" dirty="0" err="1">
                <a:solidFill>
                  <a:srgbClr val="000000"/>
                </a:solidFill>
              </a:rPr>
              <a:t>cho</a:t>
            </a:r>
            <a:r>
              <a:rPr lang="en-US" sz="1600" dirty="0">
                <a:solidFill>
                  <a:srgbClr val="000000"/>
                </a:solidFill>
              </a:rPr>
              <a:t> </a:t>
            </a:r>
            <a:r>
              <a:rPr lang="en-US" sz="1600" dirty="0" err="1">
                <a:solidFill>
                  <a:srgbClr val="000000"/>
                </a:solidFill>
              </a:rPr>
              <a:t>tre</a:t>
            </a:r>
            <a:r>
              <a:rPr lang="en-US" sz="1600" dirty="0">
                <a:solidFill>
                  <a:srgbClr val="000000"/>
                </a:solidFill>
              </a:rPr>
              <a:t>̉ </a:t>
            </a:r>
            <a:r>
              <a:rPr lang="en-US" sz="1600" dirty="0" err="1">
                <a:solidFill>
                  <a:srgbClr val="000000"/>
                </a:solidFill>
              </a:rPr>
              <a:t>nho</a:t>
            </a:r>
            <a:r>
              <a:rPr lang="en-US" sz="1600" dirty="0">
                <a:solidFill>
                  <a:srgbClr val="000000"/>
                </a:solidFill>
              </a:rPr>
              <a:t>̉.</a:t>
            </a:r>
          </a:p>
        </p:txBody>
      </p:sp>
      <p:sp>
        <p:nvSpPr>
          <p:cNvPr id="14" name="TextBox 13">
            <a:extLst>
              <a:ext uri="{FF2B5EF4-FFF2-40B4-BE49-F238E27FC236}">
                <a16:creationId xmlns:a16="http://schemas.microsoft.com/office/drawing/2014/main" id="{1C31F72C-9E14-4FA8-E3C5-9D50AECF9C5F}"/>
              </a:ext>
            </a:extLst>
          </p:cNvPr>
          <p:cNvSpPr txBox="1"/>
          <p:nvPr/>
        </p:nvSpPr>
        <p:spPr>
          <a:xfrm>
            <a:off x="2622743" y="1223963"/>
            <a:ext cx="2234880" cy="215444"/>
          </a:xfrm>
          <a:prstGeom prst="rect">
            <a:avLst/>
          </a:prstGeom>
          <a:noFill/>
        </p:spPr>
        <p:txBody>
          <a:bodyPr wrap="square" rtlCol="0">
            <a:spAutoFit/>
          </a:bodyPr>
          <a:lstStyle/>
          <a:p>
            <a:r>
              <a:rPr lang="en-US" sz="800">
                <a:solidFill>
                  <a:srgbClr val="000000"/>
                </a:solidFill>
              </a:rPr>
              <a:t>Trang chủ » Thu hồi» </a:t>
            </a:r>
          </a:p>
        </p:txBody>
      </p:sp>
      <p:pic>
        <p:nvPicPr>
          <p:cNvPr id="10" name="final slide 32">
            <a:hlinkClick r:id="" action="ppaction://media"/>
            <a:extLst>
              <a:ext uri="{FF2B5EF4-FFF2-40B4-BE49-F238E27FC236}">
                <a16:creationId xmlns:a16="http://schemas.microsoft.com/office/drawing/2014/main" id="{D5E75433-59D8-05FD-ED49-8B7D45105F3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3702828308"/>
      </p:ext>
    </p:extLst>
  </p:cSld>
  <p:clrMapOvr>
    <a:masterClrMapping/>
  </p:clrMapOvr>
  <mc:AlternateContent xmlns:mc="http://schemas.openxmlformats.org/markup-compatibility/2006" xmlns:p14="http://schemas.microsoft.com/office/powerpoint/2010/main">
    <mc:Choice Requires="p14">
      <p:transition spd="slow" p14:dur="2000" advTm="10161"/>
    </mc:Choice>
    <mc:Fallback xmlns="">
      <p:transition spd="slow" advTm="101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6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806385" y="2658141"/>
            <a:ext cx="10509315" cy="1127234"/>
          </a:xfrm>
        </p:spPr>
        <p:txBody>
          <a:bodyPr>
            <a:noAutofit/>
          </a:bodyPr>
          <a:lstStyle/>
          <a:p>
            <a:pPr algn="ctr"/>
            <a:r>
              <a:rPr lang="en-US">
                <a:solidFill>
                  <a:srgbClr val="1A2857"/>
                </a:solidFill>
                <a:latin typeface="+mj-lt"/>
              </a:rPr>
              <a:t>Tóm tắt các yêu cầu hàng may mặc của CPSC</a:t>
            </a:r>
          </a:p>
          <a:p>
            <a:pPr algn="ctr"/>
            <a:r>
              <a:rPr lang="en-US" sz="3000" b="0">
                <a:solidFill>
                  <a:srgbClr val="CF202F"/>
                </a:solidFill>
                <a:latin typeface="+mj-lt"/>
              </a:rPr>
              <a:t>Quần áo người lớn và trẻ em</a:t>
            </a:r>
            <a:endParaRPr lang="en-US" sz="3000">
              <a:solidFill>
                <a:srgbClr val="1A2857"/>
              </a:solidFill>
              <a:latin typeface="+mj-lt"/>
            </a:endParaRPr>
          </a:p>
          <a:p>
            <a:pPr algn="ctr"/>
            <a:endParaRPr lang="en-US">
              <a:solidFill>
                <a:srgbClr val="1A2857"/>
              </a:solidFill>
              <a:latin typeface="+mj-lt"/>
            </a:endParaRPr>
          </a:p>
        </p:txBody>
      </p:sp>
      <p:pic>
        <p:nvPicPr>
          <p:cNvPr id="2" name="final slide 33">
            <a:hlinkClick r:id="" action="ppaction://media"/>
            <a:extLst>
              <a:ext uri="{FF2B5EF4-FFF2-40B4-BE49-F238E27FC236}">
                <a16:creationId xmlns:a16="http://schemas.microsoft.com/office/drawing/2014/main" id="{F22F4F79-84FA-DBDA-8706-8D4BAA1493F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41695125"/>
      </p:ext>
    </p:extLst>
  </p:cSld>
  <p:clrMapOvr>
    <a:masterClrMapping/>
  </p:clrMapOvr>
  <mc:AlternateContent xmlns:mc="http://schemas.openxmlformats.org/markup-compatibility/2006" xmlns:p14="http://schemas.microsoft.com/office/powerpoint/2010/main">
    <mc:Choice Requires="p14">
      <p:transition spd="slow" p14:dur="2000" advTm="7601"/>
    </mc:Choice>
    <mc:Fallback xmlns="">
      <p:transition spd="slow" advTm="7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Quần áo người lớn</a:t>
            </a: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US" dirty="0">
                <a:solidFill>
                  <a:srgbClr val="4C4C4C"/>
                </a:solidFill>
              </a:rPr>
              <a:t>GCC</a:t>
            </a:r>
          </a:p>
          <a:p>
            <a:endParaRPr lang="en-US" sz="2400" dirty="0">
              <a:solidFill>
                <a:srgbClr val="4C4C4C"/>
              </a:solidFill>
            </a:endParaRPr>
          </a:p>
          <a:p>
            <a:pPr marL="457200" indent="-457200">
              <a:buFont typeface="Arial" panose="020B0604020202020204" pitchFamily="34" charset="0"/>
              <a:buChar char="•"/>
            </a:pPr>
            <a:r>
              <a:rPr lang="en-US" dirty="0" err="1">
                <a:solidFill>
                  <a:srgbClr val="4C4C4C"/>
                </a:solidFill>
              </a:rPr>
              <a:t>Phải</a:t>
            </a:r>
            <a:r>
              <a:rPr lang="en-US" dirty="0">
                <a:solidFill>
                  <a:srgbClr val="4C4C4C"/>
                </a:solidFill>
              </a:rPr>
              <a:t> </a:t>
            </a:r>
            <a:r>
              <a:rPr lang="en-US" dirty="0" err="1">
                <a:solidFill>
                  <a:srgbClr val="4C4C4C"/>
                </a:solidFill>
              </a:rPr>
              <a:t>đáp</a:t>
            </a:r>
            <a:r>
              <a:rPr lang="en-US" dirty="0">
                <a:solidFill>
                  <a:srgbClr val="4C4C4C"/>
                </a:solidFill>
              </a:rPr>
              <a:t> </a:t>
            </a:r>
            <a:r>
              <a:rPr lang="en-US" dirty="0" err="1">
                <a:solidFill>
                  <a:srgbClr val="4C4C4C"/>
                </a:solidFill>
              </a:rPr>
              <a:t>ứng</a:t>
            </a:r>
            <a:r>
              <a:rPr lang="en-US" dirty="0">
                <a:solidFill>
                  <a:srgbClr val="4C4C4C"/>
                </a:solidFill>
              </a:rPr>
              <a:t> </a:t>
            </a:r>
            <a:r>
              <a:rPr lang="en-US" dirty="0" err="1">
                <a:solidFill>
                  <a:srgbClr val="4C4C4C"/>
                </a:solidFill>
              </a:rPr>
              <a:t>yêu</a:t>
            </a:r>
            <a:r>
              <a:rPr lang="en-US" dirty="0">
                <a:solidFill>
                  <a:srgbClr val="4C4C4C"/>
                </a:solidFill>
              </a:rPr>
              <a:t> </a:t>
            </a:r>
            <a:r>
              <a:rPr lang="en-US" dirty="0" err="1">
                <a:solidFill>
                  <a:srgbClr val="4C4C4C"/>
                </a:solidFill>
              </a:rPr>
              <a:t>cầu</a:t>
            </a:r>
            <a:r>
              <a:rPr lang="en-US" dirty="0">
                <a:solidFill>
                  <a:srgbClr val="4C4C4C"/>
                </a:solidFill>
              </a:rPr>
              <a:t> </a:t>
            </a:r>
            <a:r>
              <a:rPr lang="en-US" dirty="0" err="1">
                <a:solidFill>
                  <a:srgbClr val="4C4C4C"/>
                </a:solidFill>
              </a:rPr>
              <a:t>vải</a:t>
            </a:r>
            <a:r>
              <a:rPr lang="en-US" dirty="0">
                <a:solidFill>
                  <a:srgbClr val="4C4C4C"/>
                </a:solidFill>
              </a:rPr>
              <a:t> may </a:t>
            </a:r>
            <a:r>
              <a:rPr lang="en-US" dirty="0" err="1">
                <a:solidFill>
                  <a:srgbClr val="4C4C4C"/>
                </a:solidFill>
              </a:rPr>
              <a:t>mặc</a:t>
            </a:r>
            <a:r>
              <a:rPr lang="en-US" dirty="0">
                <a:solidFill>
                  <a:srgbClr val="4C4C4C"/>
                </a:solidFill>
              </a:rPr>
              <a:t> (hay </a:t>
            </a:r>
            <a:r>
              <a:rPr lang="en-US" dirty="0" err="1">
                <a:solidFill>
                  <a:srgbClr val="4C4C4C"/>
                </a:solidFill>
              </a:rPr>
              <a:t>màng</a:t>
            </a:r>
            <a:r>
              <a:rPr lang="en-US" dirty="0">
                <a:solidFill>
                  <a:srgbClr val="4C4C4C"/>
                </a:solidFill>
              </a:rPr>
              <a:t> </a:t>
            </a:r>
            <a:r>
              <a:rPr lang="en-US" dirty="0" err="1">
                <a:solidFill>
                  <a:srgbClr val="4C4C4C"/>
                </a:solidFill>
              </a:rPr>
              <a:t>nhựa</a:t>
            </a:r>
            <a:r>
              <a:rPr lang="en-US" dirty="0">
                <a:solidFill>
                  <a:srgbClr val="4C4C4C"/>
                </a:solidFill>
              </a:rPr>
              <a:t> vinyl).</a:t>
            </a:r>
          </a:p>
          <a:p>
            <a:endParaRPr lang="en-US" sz="2400" dirty="0">
              <a:solidFill>
                <a:srgbClr val="4C4C4C"/>
              </a:solidFill>
            </a:endParaRPr>
          </a:p>
          <a:p>
            <a:pPr marL="457200" indent="-457200">
              <a:buFont typeface="Arial" panose="020B0604020202020204" pitchFamily="34" charset="0"/>
              <a:buChar char="•"/>
            </a:pPr>
            <a:r>
              <a:rPr lang="en-US" dirty="0" err="1">
                <a:solidFill>
                  <a:srgbClr val="4C4C4C"/>
                </a:solidFill>
              </a:rPr>
              <a:t>Chính</a:t>
            </a:r>
            <a:r>
              <a:rPr lang="en-US" dirty="0">
                <a:solidFill>
                  <a:srgbClr val="4C4C4C"/>
                </a:solidFill>
              </a:rPr>
              <a:t> </a:t>
            </a:r>
            <a:r>
              <a:rPr lang="en-US" dirty="0" err="1">
                <a:solidFill>
                  <a:srgbClr val="4C4C4C"/>
                </a:solidFill>
              </a:rPr>
              <a:t>sách</a:t>
            </a:r>
            <a:r>
              <a:rPr lang="en-US" dirty="0">
                <a:solidFill>
                  <a:srgbClr val="4C4C4C"/>
                </a:solidFill>
              </a:rPr>
              <a:t> </a:t>
            </a:r>
            <a:r>
              <a:rPr lang="en-US" dirty="0" err="1">
                <a:solidFill>
                  <a:srgbClr val="4C4C4C"/>
                </a:solidFill>
              </a:rPr>
              <a:t>thực</a:t>
            </a:r>
            <a:r>
              <a:rPr lang="en-US" dirty="0">
                <a:solidFill>
                  <a:srgbClr val="4C4C4C"/>
                </a:solidFill>
              </a:rPr>
              <a:t> </a:t>
            </a:r>
            <a:r>
              <a:rPr lang="en-US" dirty="0" err="1">
                <a:solidFill>
                  <a:srgbClr val="4C4C4C"/>
                </a:solidFill>
              </a:rPr>
              <a:t>thi</a:t>
            </a:r>
            <a:r>
              <a:rPr lang="en-US" dirty="0">
                <a:solidFill>
                  <a:srgbClr val="4C4C4C"/>
                </a:solidFill>
              </a:rPr>
              <a:t> (</a:t>
            </a:r>
            <a:r>
              <a:rPr lang="en-US" dirty="0" err="1">
                <a:solidFill>
                  <a:srgbClr val="4C4C4C"/>
                </a:solidFill>
              </a:rPr>
              <a:t>Tháng</a:t>
            </a:r>
            <a:r>
              <a:rPr lang="en-US" dirty="0">
                <a:solidFill>
                  <a:srgbClr val="4C4C4C"/>
                </a:solidFill>
              </a:rPr>
              <a:t> 3-2016)</a:t>
            </a:r>
          </a:p>
          <a:p>
            <a:endParaRPr lang="en-US" sz="1200" dirty="0">
              <a:solidFill>
                <a:srgbClr val="4C4C4C"/>
              </a:solidFill>
            </a:endParaRPr>
          </a:p>
          <a:p>
            <a:pPr marL="800100" lvl="1" indent="-342900">
              <a:buFont typeface="Wingdings" panose="05000000000000000000" pitchFamily="2" charset="2"/>
              <a:buChar char="Ø"/>
            </a:pPr>
            <a:r>
              <a:rPr lang="en-US" dirty="0" err="1">
                <a:solidFill>
                  <a:srgbClr val="1A2857"/>
                </a:solidFill>
              </a:rPr>
              <a:t>Quần</a:t>
            </a:r>
            <a:r>
              <a:rPr lang="en-US" dirty="0">
                <a:solidFill>
                  <a:srgbClr val="1A2857"/>
                </a:solidFill>
              </a:rPr>
              <a:t> </a:t>
            </a:r>
            <a:r>
              <a:rPr lang="en-US" dirty="0" err="1">
                <a:solidFill>
                  <a:srgbClr val="1A2857"/>
                </a:solidFill>
              </a:rPr>
              <a:t>áo</a:t>
            </a:r>
            <a:r>
              <a:rPr lang="en-US" dirty="0">
                <a:solidFill>
                  <a:srgbClr val="1A2857"/>
                </a:solidFill>
              </a:rPr>
              <a:t> </a:t>
            </a:r>
            <a:r>
              <a:rPr lang="en-US" dirty="0" err="1">
                <a:solidFill>
                  <a:srgbClr val="1A2857"/>
                </a:solidFill>
              </a:rPr>
              <a:t>người</a:t>
            </a:r>
            <a:r>
              <a:rPr lang="en-US" dirty="0">
                <a:solidFill>
                  <a:srgbClr val="1A2857"/>
                </a:solidFill>
              </a:rPr>
              <a:t> </a:t>
            </a:r>
            <a:r>
              <a:rPr lang="en-US" dirty="0" err="1">
                <a:solidFill>
                  <a:srgbClr val="1A2857"/>
                </a:solidFill>
              </a:rPr>
              <a:t>lớn</a:t>
            </a:r>
            <a:r>
              <a:rPr lang="en-US" dirty="0">
                <a:solidFill>
                  <a:srgbClr val="1A2857"/>
                </a:solidFill>
              </a:rPr>
              <a:t> </a:t>
            </a:r>
            <a:r>
              <a:rPr lang="en-US" dirty="0" err="1">
                <a:solidFill>
                  <a:srgbClr val="1A2857"/>
                </a:solidFill>
              </a:rPr>
              <a:t>miễn</a:t>
            </a:r>
            <a:r>
              <a:rPr lang="en-US" dirty="0">
                <a:solidFill>
                  <a:srgbClr val="1A2857"/>
                </a:solidFill>
              </a:rPr>
              <a:t> </a:t>
            </a:r>
            <a:r>
              <a:rPr lang="en-US" dirty="0" err="1">
                <a:solidFill>
                  <a:srgbClr val="1A2857"/>
                </a:solidFill>
              </a:rPr>
              <a:t>trư</a:t>
            </a:r>
            <a:r>
              <a:rPr lang="en-US" dirty="0">
                <a:solidFill>
                  <a:srgbClr val="1A2857"/>
                </a:solidFill>
              </a:rPr>
              <a:t>̀ </a:t>
            </a:r>
            <a:r>
              <a:rPr lang="en-US" dirty="0" err="1">
                <a:solidFill>
                  <a:srgbClr val="1A2857"/>
                </a:solidFill>
              </a:rPr>
              <a:t>kiểm</a:t>
            </a:r>
            <a:r>
              <a:rPr lang="en-US" dirty="0">
                <a:solidFill>
                  <a:srgbClr val="1A2857"/>
                </a:solidFill>
              </a:rPr>
              <a:t> </a:t>
            </a:r>
            <a:r>
              <a:rPr lang="en-US" dirty="0" err="1">
                <a:solidFill>
                  <a:srgbClr val="1A2857"/>
                </a:solidFill>
              </a:rPr>
              <a:t>nghiệm</a:t>
            </a:r>
            <a:r>
              <a:rPr lang="en-US" dirty="0">
                <a:solidFill>
                  <a:srgbClr val="1A2857"/>
                </a:solidFill>
              </a:rPr>
              <a:t> </a:t>
            </a:r>
            <a:r>
              <a:rPr lang="en-US" dirty="0" err="1">
                <a:solidFill>
                  <a:srgbClr val="1A2857"/>
                </a:solidFill>
              </a:rPr>
              <a:t>không</a:t>
            </a:r>
            <a:r>
              <a:rPr lang="en-US" dirty="0">
                <a:solidFill>
                  <a:srgbClr val="1A2857"/>
                </a:solidFill>
              </a:rPr>
              <a:t> </a:t>
            </a:r>
            <a:r>
              <a:rPr lang="en-US" dirty="0" err="1">
                <a:solidFill>
                  <a:srgbClr val="1A2857"/>
                </a:solidFill>
              </a:rPr>
              <a:t>cần</a:t>
            </a:r>
            <a:r>
              <a:rPr lang="en-US" dirty="0">
                <a:solidFill>
                  <a:srgbClr val="1A2857"/>
                </a:solidFill>
              </a:rPr>
              <a:t> </a:t>
            </a:r>
            <a:r>
              <a:rPr lang="en-US" dirty="0" err="1">
                <a:solidFill>
                  <a:srgbClr val="1A2857"/>
                </a:solidFill>
              </a:rPr>
              <a:t>được</a:t>
            </a:r>
            <a:r>
              <a:rPr lang="en-US" dirty="0">
                <a:solidFill>
                  <a:srgbClr val="1A2857"/>
                </a:solidFill>
              </a:rPr>
              <a:t> ban </a:t>
            </a:r>
            <a:r>
              <a:rPr lang="en-US" dirty="0" err="1">
                <a:solidFill>
                  <a:srgbClr val="1A2857"/>
                </a:solidFill>
              </a:rPr>
              <a:t>hành</a:t>
            </a:r>
            <a:r>
              <a:rPr lang="en-US" dirty="0">
                <a:solidFill>
                  <a:srgbClr val="1A2857"/>
                </a:solidFill>
              </a:rPr>
              <a:t> GCC.</a:t>
            </a:r>
          </a:p>
          <a:p>
            <a:pPr marL="800100" lvl="1" indent="-342900">
              <a:buFont typeface="Wingdings" panose="05000000000000000000" pitchFamily="2" charset="2"/>
              <a:buChar char="Ø"/>
            </a:pPr>
            <a:r>
              <a:rPr lang="en-US" dirty="0">
                <a:solidFill>
                  <a:srgbClr val="4C4C4C"/>
                </a:solidFill>
                <a:hlinkClick r:id="rId5"/>
              </a:rPr>
              <a:t>https://www.cpsc.gov/s3fs-public/StatementofPolicyEnforcmentDiscretionRegardingGeneralConformityAdultWearingApparelExemptfromTesting.pdf</a:t>
            </a:r>
            <a:r>
              <a:rPr lang="en-US" dirty="0">
                <a:solidFill>
                  <a:srgbClr val="4C4C4C"/>
                </a:solidFill>
              </a:rPr>
              <a:t> </a:t>
            </a:r>
            <a:endParaRPr lang="en-US" dirty="0"/>
          </a:p>
        </p:txBody>
      </p:sp>
      <p:pic>
        <p:nvPicPr>
          <p:cNvPr id="4" name="final slide 34">
            <a:hlinkClick r:id="" action="ppaction://media"/>
            <a:extLst>
              <a:ext uri="{FF2B5EF4-FFF2-40B4-BE49-F238E27FC236}">
                <a16:creationId xmlns:a16="http://schemas.microsoft.com/office/drawing/2014/main" id="{8105E94E-7994-E883-18FC-01B91AFD754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159260319"/>
      </p:ext>
    </p:extLst>
  </p:cSld>
  <p:clrMapOvr>
    <a:masterClrMapping/>
  </p:clrMapOvr>
  <mc:AlternateContent xmlns:mc="http://schemas.openxmlformats.org/markup-compatibility/2006" xmlns:p14="http://schemas.microsoft.com/office/powerpoint/2010/main">
    <mc:Choice Requires="p14">
      <p:transition spd="slow" p14:dur="2000" advTm="40986"/>
    </mc:Choice>
    <mc:Fallback xmlns="">
      <p:transition spd="slow" advTm="409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9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a:t>Quần áo trẻ em</a:t>
            </a:r>
          </a:p>
        </p:txBody>
      </p:sp>
      <p:sp>
        <p:nvSpPr>
          <p:cNvPr id="3" name="Content Placeholder 2"/>
          <p:cNvSpPr>
            <a:spLocks noGrp="1"/>
          </p:cNvSpPr>
          <p:nvPr>
            <p:ph idx="1"/>
          </p:nvPr>
        </p:nvSpPr>
        <p:spPr>
          <a:xfrm>
            <a:off x="406398" y="1343181"/>
            <a:ext cx="11465169" cy="4692040"/>
          </a:xfrm>
        </p:spPr>
        <p:txBody>
          <a:bodyPr>
            <a:normAutofit fontScale="92500" lnSpcReduction="20000"/>
          </a:bodyPr>
          <a:lstStyle/>
          <a:p>
            <a:pPr marL="457200" indent="-457200">
              <a:lnSpc>
                <a:spcPct val="150000"/>
              </a:lnSpc>
              <a:buFont typeface="Arial" panose="020B0604020202020204" pitchFamily="34" charset="0"/>
              <a:buChar char="•"/>
            </a:pPr>
            <a:r>
              <a:rPr lang="en-US">
                <a:solidFill>
                  <a:srgbClr val="4C4C4C"/>
                </a:solidFill>
              </a:rPr>
              <a:t>CPC và kiểm nghiệm bên thứ ba bởi phòng thí nghiệm được CPSC công nhận</a:t>
            </a:r>
          </a:p>
          <a:p>
            <a:pPr marL="457200" indent="-457200">
              <a:lnSpc>
                <a:spcPct val="150000"/>
              </a:lnSpc>
              <a:buFont typeface="Arial" panose="020B0604020202020204" pitchFamily="34" charset="0"/>
              <a:buChar char="•"/>
            </a:pPr>
            <a:r>
              <a:rPr lang="en-US">
                <a:solidFill>
                  <a:srgbClr val="4C4C4C"/>
                </a:solidFill>
              </a:rPr>
              <a:t>Quần áo dệt may (hay Màng nhựa Vinyl) </a:t>
            </a:r>
          </a:p>
          <a:p>
            <a:pPr marL="457200" indent="-457200">
              <a:lnSpc>
                <a:spcPct val="150000"/>
              </a:lnSpc>
              <a:buFont typeface="Arial" panose="020B0604020202020204" pitchFamily="34" charset="0"/>
              <a:buChar char="•"/>
            </a:pPr>
            <a:r>
              <a:rPr lang="en-US">
                <a:solidFill>
                  <a:srgbClr val="4C4C4C"/>
                </a:solidFill>
              </a:rPr>
              <a:t>Hàm lượng chì (khóa kéo, nút)</a:t>
            </a:r>
          </a:p>
          <a:p>
            <a:pPr marL="457200" indent="-457200">
              <a:lnSpc>
                <a:spcPct val="150000"/>
              </a:lnSpc>
              <a:buFont typeface="Arial" panose="020B0604020202020204" pitchFamily="34" charset="0"/>
              <a:buChar char="•"/>
            </a:pPr>
            <a:r>
              <a:rPr lang="en-US">
                <a:solidFill>
                  <a:srgbClr val="4C4C4C"/>
                </a:solidFill>
              </a:rPr>
              <a:t>Chì trong sơn hay lớp phủ bề mặt (in lụa)</a:t>
            </a:r>
          </a:p>
          <a:p>
            <a:pPr marL="457200" indent="-457200">
              <a:lnSpc>
                <a:spcPct val="150000"/>
              </a:lnSpc>
              <a:buFont typeface="Arial" panose="020B0604020202020204" pitchFamily="34" charset="0"/>
              <a:buChar char="•"/>
            </a:pPr>
            <a:r>
              <a:rPr lang="en-US">
                <a:solidFill>
                  <a:srgbClr val="4C4C4C"/>
                </a:solidFill>
              </a:rPr>
              <a:t>Phthalate (yếm)</a:t>
            </a:r>
          </a:p>
          <a:p>
            <a:pPr marL="457200" indent="-457200">
              <a:lnSpc>
                <a:spcPct val="150000"/>
              </a:lnSpc>
              <a:buFont typeface="Arial" panose="020B0604020202020204" pitchFamily="34" charset="0"/>
              <a:buChar char="•"/>
            </a:pPr>
            <a:r>
              <a:rPr lang="en-US">
                <a:solidFill>
                  <a:srgbClr val="4C4C4C"/>
                </a:solidFill>
              </a:rPr>
              <a:t>Nhãn theo dõi</a:t>
            </a:r>
          </a:p>
          <a:p>
            <a:pPr marL="457200" indent="-457200">
              <a:lnSpc>
                <a:spcPct val="150000"/>
              </a:lnSpc>
              <a:buFont typeface="Arial" panose="020B0604020202020204" pitchFamily="34" charset="0"/>
              <a:buChar char="•"/>
            </a:pPr>
            <a:r>
              <a:rPr lang="en-US">
                <a:solidFill>
                  <a:srgbClr val="4C4C4C"/>
                </a:solidFill>
              </a:rPr>
              <a:t>Dây rút; không cần chứng nhận, nhưng phải đáp ứng tiêu chuẩn.</a:t>
            </a:r>
          </a:p>
          <a:p>
            <a:endParaRPr lang="en-US"/>
          </a:p>
          <a:p>
            <a:endParaRPr lang="en-US"/>
          </a:p>
        </p:txBody>
      </p:sp>
      <p:pic>
        <p:nvPicPr>
          <p:cNvPr id="4" name="final slide 35">
            <a:hlinkClick r:id="" action="ppaction://media"/>
            <a:extLst>
              <a:ext uri="{FF2B5EF4-FFF2-40B4-BE49-F238E27FC236}">
                <a16:creationId xmlns:a16="http://schemas.microsoft.com/office/drawing/2014/main" id="{0B5745E0-C02A-ADA8-64B6-26E0C9DB653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7642684"/>
      </p:ext>
    </p:extLst>
  </p:cSld>
  <p:clrMapOvr>
    <a:masterClrMapping/>
  </p:clrMapOvr>
  <mc:AlternateContent xmlns:mc="http://schemas.openxmlformats.org/markup-compatibility/2006" xmlns:p14="http://schemas.microsoft.com/office/powerpoint/2010/main">
    <mc:Choice Requires="p14">
      <p:transition spd="slow" p14:dur="2000" advTm="80509"/>
    </mc:Choice>
    <mc:Fallback xmlns="">
      <p:transition spd="slow" advTm="805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50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Rot="1" noChangeArrowheads="1"/>
          </p:cNvSpPr>
          <p:nvPr>
            <p:ph type="title"/>
          </p:nvPr>
        </p:nvSpPr>
        <p:spPr>
          <a:xfrm>
            <a:off x="4291623" y="513862"/>
            <a:ext cx="3057133" cy="1143000"/>
          </a:xfrm>
        </p:spPr>
        <p:txBody>
          <a:bodyPr>
            <a:noAutofit/>
          </a:bodyPr>
          <a:lstStyle/>
          <a:p>
            <a:r>
              <a:rPr lang="en-US" sz="4000" dirty="0" err="1">
                <a:uFill>
                  <a:solidFill>
                    <a:srgbClr val="990000"/>
                  </a:solidFill>
                </a:uFill>
                <a:latin typeface="Calibri" pitchFamily="34" charset="0"/>
                <a:cs typeface="Calibri" pitchFamily="34" charset="0"/>
              </a:rPr>
              <a:t>Nếu</a:t>
            </a:r>
            <a:r>
              <a:rPr lang="en-US" sz="4000" dirty="0">
                <a:uFill>
                  <a:solidFill>
                    <a:srgbClr val="990000"/>
                  </a:solidFill>
                </a:uFill>
                <a:latin typeface="Calibri" pitchFamily="34" charset="0"/>
                <a:cs typeface="Calibri" pitchFamily="34" charset="0"/>
              </a:rPr>
              <a:t> </a:t>
            </a:r>
            <a:r>
              <a:rPr lang="en-US" sz="4000" dirty="0" err="1">
                <a:uFill>
                  <a:solidFill>
                    <a:srgbClr val="990000"/>
                  </a:solidFill>
                </a:uFill>
                <a:latin typeface="Calibri" pitchFamily="34" charset="0"/>
                <a:cs typeface="Calibri" pitchFamily="34" charset="0"/>
              </a:rPr>
              <a:t>quý</a:t>
            </a:r>
            <a:r>
              <a:rPr lang="en-US" sz="4000" dirty="0">
                <a:uFill>
                  <a:solidFill>
                    <a:srgbClr val="990000"/>
                  </a:solidFill>
                </a:uFill>
                <a:latin typeface="Calibri" pitchFamily="34" charset="0"/>
                <a:cs typeface="Calibri" pitchFamily="34" charset="0"/>
              </a:rPr>
              <a:t> </a:t>
            </a:r>
            <a:r>
              <a:rPr lang="en-US" sz="4000" dirty="0" err="1">
                <a:uFill>
                  <a:solidFill>
                    <a:srgbClr val="990000"/>
                  </a:solidFill>
                </a:uFill>
                <a:latin typeface="Calibri" pitchFamily="34" charset="0"/>
                <a:cs typeface="Calibri" pitchFamily="34" charset="0"/>
              </a:rPr>
              <a:t>vị</a:t>
            </a:r>
            <a:r>
              <a:rPr lang="en-US" sz="4000" dirty="0">
                <a:uFill>
                  <a:solidFill>
                    <a:srgbClr val="990000"/>
                  </a:solidFill>
                </a:uFill>
                <a:latin typeface="Calibri" pitchFamily="34" charset="0"/>
                <a:cs typeface="Calibri" pitchFamily="34" charset="0"/>
              </a:rPr>
              <a:t> có </a:t>
            </a:r>
            <a:r>
              <a:rPr lang="en-US" sz="4000" dirty="0" err="1">
                <a:uFill>
                  <a:solidFill>
                    <a:srgbClr val="990000"/>
                  </a:solidFill>
                </a:uFill>
                <a:latin typeface="Calibri" pitchFamily="34" charset="0"/>
                <a:cs typeface="Calibri" pitchFamily="34" charset="0"/>
              </a:rPr>
              <a:t>thắc</a:t>
            </a:r>
            <a:r>
              <a:rPr lang="en-US" sz="4000" dirty="0">
                <a:uFill>
                  <a:solidFill>
                    <a:srgbClr val="990000"/>
                  </a:solidFill>
                </a:uFill>
                <a:latin typeface="Calibri" pitchFamily="34" charset="0"/>
                <a:cs typeface="Calibri" pitchFamily="34" charset="0"/>
              </a:rPr>
              <a:t> </a:t>
            </a:r>
            <a:r>
              <a:rPr lang="en-US" sz="4000" dirty="0" err="1">
                <a:uFill>
                  <a:solidFill>
                    <a:srgbClr val="990000"/>
                  </a:solidFill>
                </a:uFill>
                <a:latin typeface="Calibri" pitchFamily="34" charset="0"/>
                <a:cs typeface="Calibri" pitchFamily="34" charset="0"/>
              </a:rPr>
              <a:t>mắc</a:t>
            </a:r>
            <a:r>
              <a:rPr lang="en-US" sz="4000" dirty="0">
                <a:uFill>
                  <a:solidFill>
                    <a:srgbClr val="990000"/>
                  </a:solidFill>
                </a:uFill>
                <a:latin typeface="Calibri" pitchFamily="34" charset="0"/>
                <a:cs typeface="Calibri" pitchFamily="34" charset="0"/>
              </a:rPr>
              <a:t>?</a:t>
            </a:r>
          </a:p>
        </p:txBody>
      </p:sp>
      <p:sp>
        <p:nvSpPr>
          <p:cNvPr id="4" name="TextBox 3"/>
          <p:cNvSpPr txBox="1"/>
          <p:nvPr/>
        </p:nvSpPr>
        <p:spPr>
          <a:xfrm>
            <a:off x="2469662" y="1588477"/>
            <a:ext cx="6553200" cy="2369880"/>
          </a:xfrm>
          <a:prstGeom prst="rect">
            <a:avLst/>
          </a:prstGeom>
          <a:noFill/>
        </p:spPr>
        <p:txBody>
          <a:bodyPr wrap="square" rtlCol="0">
            <a:spAutoFit/>
          </a:bodyPr>
          <a:lstStyle/>
          <a:p>
            <a:pPr algn="ctr"/>
            <a:endParaRPr lang="en-US" sz="2400" b="1" u="sng" dirty="0">
              <a:solidFill>
                <a:srgbClr val="002060"/>
              </a:solidFill>
              <a:effectLst>
                <a:outerShdw blurRad="38100" dist="38100" dir="2700000" algn="tl">
                  <a:srgbClr val="000000">
                    <a:alpha val="43137"/>
                  </a:srgbClr>
                </a:outerShdw>
              </a:effectLst>
              <a:latin typeface="Calibri" panose="020F0502020204030204" pitchFamily="34" charset="0"/>
            </a:endParaRPr>
          </a:p>
          <a:p>
            <a:pPr algn="ctr"/>
            <a:r>
              <a:rPr lang="en-US" sz="3200" dirty="0" err="1">
                <a:solidFill>
                  <a:srgbClr val="002060"/>
                </a:solidFill>
              </a:rPr>
              <a:t>Hãy</a:t>
            </a:r>
            <a:r>
              <a:rPr lang="en-US" sz="3200" dirty="0">
                <a:solidFill>
                  <a:srgbClr val="002060"/>
                </a:solidFill>
              </a:rPr>
              <a:t> </a:t>
            </a:r>
            <a:r>
              <a:rPr lang="en-US" sz="3200" dirty="0" err="1">
                <a:solidFill>
                  <a:srgbClr val="002060"/>
                </a:solidFill>
              </a:rPr>
              <a:t>gởi</a:t>
            </a:r>
            <a:r>
              <a:rPr lang="en-US" sz="3200" dirty="0">
                <a:solidFill>
                  <a:srgbClr val="002060"/>
                </a:solidFill>
              </a:rPr>
              <a:t> </a:t>
            </a:r>
            <a:r>
              <a:rPr lang="en-US" sz="3200" dirty="0" err="1">
                <a:solidFill>
                  <a:srgbClr val="002060"/>
                </a:solidFill>
              </a:rPr>
              <a:t>câu</a:t>
            </a:r>
            <a:r>
              <a:rPr lang="en-US" sz="3200" dirty="0">
                <a:solidFill>
                  <a:srgbClr val="002060"/>
                </a:solidFill>
              </a:rPr>
              <a:t> </a:t>
            </a:r>
            <a:r>
              <a:rPr lang="en-US" sz="3200" dirty="0" err="1">
                <a:solidFill>
                  <a:srgbClr val="002060"/>
                </a:solidFill>
              </a:rPr>
              <a:t>hỏi</a:t>
            </a:r>
            <a:r>
              <a:rPr lang="en-US" sz="3200" dirty="0">
                <a:solidFill>
                  <a:srgbClr val="002060"/>
                </a:solidFill>
              </a:rPr>
              <a:t> </a:t>
            </a:r>
            <a:r>
              <a:rPr lang="en-US" sz="3200" dirty="0" err="1">
                <a:solidFill>
                  <a:srgbClr val="002060"/>
                </a:solidFill>
              </a:rPr>
              <a:t>bằng</a:t>
            </a:r>
            <a:r>
              <a:rPr lang="en-US" sz="3200" dirty="0">
                <a:solidFill>
                  <a:srgbClr val="002060"/>
                </a:solidFill>
              </a:rPr>
              <a:t> </a:t>
            </a:r>
            <a:r>
              <a:rPr lang="en-US" sz="3200" dirty="0" err="1">
                <a:solidFill>
                  <a:srgbClr val="002060"/>
                </a:solidFill>
              </a:rPr>
              <a:t>tiếng</a:t>
            </a:r>
            <a:r>
              <a:rPr lang="en-US" sz="3200" dirty="0">
                <a:solidFill>
                  <a:srgbClr val="002060"/>
                </a:solidFill>
              </a:rPr>
              <a:t> Anh </a:t>
            </a:r>
            <a:r>
              <a:rPr lang="en-US" sz="3200" dirty="0" err="1">
                <a:solidFill>
                  <a:srgbClr val="002060"/>
                </a:solidFill>
              </a:rPr>
              <a:t>hoặc</a:t>
            </a:r>
            <a:r>
              <a:rPr lang="en-US" sz="3200" dirty="0">
                <a:solidFill>
                  <a:srgbClr val="002060"/>
                </a:solidFill>
              </a:rPr>
              <a:t> </a:t>
            </a:r>
            <a:r>
              <a:rPr lang="en-US" sz="3200" dirty="0" err="1">
                <a:solidFill>
                  <a:srgbClr val="002060"/>
                </a:solidFill>
              </a:rPr>
              <a:t>tiếng</a:t>
            </a:r>
            <a:r>
              <a:rPr lang="en-US" sz="3200" dirty="0">
                <a:solidFill>
                  <a:srgbClr val="002060"/>
                </a:solidFill>
              </a:rPr>
              <a:t> </a:t>
            </a:r>
            <a:r>
              <a:rPr lang="en-US" sz="3200" dirty="0" err="1">
                <a:solidFill>
                  <a:srgbClr val="002060"/>
                </a:solidFill>
              </a:rPr>
              <a:t>Việt</a:t>
            </a:r>
            <a:r>
              <a:rPr lang="en-US" sz="3200" dirty="0">
                <a:solidFill>
                  <a:srgbClr val="002060"/>
                </a:solidFill>
              </a:rPr>
              <a:t> </a:t>
            </a:r>
            <a:r>
              <a:rPr lang="en-US" sz="3200" dirty="0" err="1">
                <a:solidFill>
                  <a:srgbClr val="002060"/>
                </a:solidFill>
              </a:rPr>
              <a:t>về</a:t>
            </a:r>
            <a:r>
              <a:rPr lang="en-US" sz="3200" dirty="0">
                <a:solidFill>
                  <a:srgbClr val="002060"/>
                </a:solidFill>
              </a:rPr>
              <a:t>̀ podcast </a:t>
            </a:r>
            <a:r>
              <a:rPr lang="en-US" sz="3200" dirty="0" err="1">
                <a:solidFill>
                  <a:srgbClr val="002060"/>
                </a:solidFill>
              </a:rPr>
              <a:t>này</a:t>
            </a:r>
            <a:r>
              <a:rPr lang="en-US" sz="3200" dirty="0">
                <a:solidFill>
                  <a:srgbClr val="002060"/>
                </a:solidFill>
              </a:rPr>
              <a:t> </a:t>
            </a:r>
            <a:r>
              <a:rPr lang="en-US" sz="3200" dirty="0" err="1">
                <a:solidFill>
                  <a:srgbClr val="002060"/>
                </a:solidFill>
              </a:rPr>
              <a:t>tới</a:t>
            </a:r>
            <a:r>
              <a:rPr lang="en-US" sz="3200" dirty="0">
                <a:solidFill>
                  <a:srgbClr val="002060"/>
                </a:solidFill>
              </a:rPr>
              <a:t> </a:t>
            </a:r>
            <a:r>
              <a:rPr lang="en-US" sz="3200" dirty="0" err="1">
                <a:solidFill>
                  <a:srgbClr val="002060"/>
                </a:solidFill>
              </a:rPr>
              <a:t>địa</a:t>
            </a:r>
            <a:r>
              <a:rPr lang="en-US" sz="3200" dirty="0">
                <a:solidFill>
                  <a:srgbClr val="002060"/>
                </a:solidFill>
              </a:rPr>
              <a:t> </a:t>
            </a:r>
            <a:r>
              <a:rPr lang="en-US" sz="3200" dirty="0" err="1">
                <a:solidFill>
                  <a:srgbClr val="002060"/>
                </a:solidFill>
              </a:rPr>
              <a:t>chỉ</a:t>
            </a:r>
            <a:r>
              <a:rPr lang="en-US" sz="3200" dirty="0">
                <a:solidFill>
                  <a:srgbClr val="002060"/>
                </a:solidFill>
              </a:rPr>
              <a:t> email:</a:t>
            </a:r>
          </a:p>
          <a:p>
            <a:pPr algn="ctr"/>
            <a:r>
              <a:rPr lang="en-US" sz="2800" u="sng" dirty="0">
                <a:solidFill>
                  <a:srgbClr val="0563C1"/>
                </a:solidFill>
                <a:effectLst/>
                <a:ea typeface="Calibri" panose="020F0502020204030204" pitchFamily="34" charset="0"/>
                <a:hlinkClick r:id="rId5"/>
              </a:rPr>
              <a:t>CPSCinVietnam@cpsc.gov</a:t>
            </a:r>
            <a:endParaRPr lang="en-US" sz="2800" dirty="0">
              <a:solidFill>
                <a:srgbClr val="002060"/>
              </a:solidFill>
            </a:endParaRPr>
          </a:p>
        </p:txBody>
      </p:sp>
      <p:pic>
        <p:nvPicPr>
          <p:cNvPr id="5" name="Picture 3" descr="C:\Users\rchan\Desktop\Projects\CPSC Logos\CPSC seal Bluesmal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93761" y="4068674"/>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 name="final slide 36">
            <a:hlinkClick r:id="" action="ppaction://media"/>
            <a:extLst>
              <a:ext uri="{FF2B5EF4-FFF2-40B4-BE49-F238E27FC236}">
                <a16:creationId xmlns:a16="http://schemas.microsoft.com/office/drawing/2014/main" id="{DF4E939E-2545-3424-0909-D8A6E91B4AF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967129954"/>
      </p:ext>
    </p:extLst>
  </p:cSld>
  <p:clrMapOvr>
    <a:masterClrMapping/>
  </p:clrMapOvr>
  <mc:AlternateContent xmlns:mc="http://schemas.openxmlformats.org/markup-compatibility/2006" xmlns:p14="http://schemas.microsoft.com/office/powerpoint/2010/main">
    <mc:Choice Requires="p14">
      <p:transition spd="slow" p14:dur="2000" advTm="18703"/>
    </mc:Choice>
    <mc:Fallback xmlns="">
      <p:transition spd="slow" advTm="18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normAutofit fontScale="92500"/>
          </a:bodyPr>
          <a:lstStyle/>
          <a:p>
            <a:pPr algn="ctr"/>
            <a:r>
              <a:rPr lang="en-US" err="1"/>
              <a:t>Nguồn</a:t>
            </a:r>
            <a:r>
              <a:rPr lang="en-US"/>
              <a:t> </a:t>
            </a:r>
            <a:r>
              <a:rPr lang="en-US" err="1"/>
              <a:t>tham</a:t>
            </a:r>
            <a:r>
              <a:rPr lang="en-US"/>
              <a:t> </a:t>
            </a:r>
            <a:r>
              <a:rPr lang="en-US" err="1"/>
              <a:t>khảo</a:t>
            </a:r>
            <a:r>
              <a:rPr lang="en-US"/>
              <a:t> </a:t>
            </a:r>
            <a:r>
              <a:rPr lang="en-US" err="1"/>
              <a:t>hàng</a:t>
            </a:r>
            <a:r>
              <a:rPr lang="en-US"/>
              <a:t> may </a:t>
            </a:r>
            <a:r>
              <a:rPr lang="en-US" err="1"/>
              <a:t>mặc</a:t>
            </a:r>
            <a:endParaRPr lang="en-US"/>
          </a:p>
        </p:txBody>
      </p:sp>
      <p:sp>
        <p:nvSpPr>
          <p:cNvPr id="6" name="Text Placeholder 5"/>
          <p:cNvSpPr>
            <a:spLocks noGrp="1"/>
          </p:cNvSpPr>
          <p:nvPr>
            <p:ph type="body" sz="quarter" idx="12"/>
          </p:nvPr>
        </p:nvSpPr>
        <p:spPr>
          <a:xfrm>
            <a:off x="4856163" y="558800"/>
            <a:ext cx="7115704" cy="5781675"/>
          </a:xfrm>
        </p:spPr>
        <p:txBody>
          <a:bodyPr>
            <a:normAutofit fontScale="62500" lnSpcReduction="20000"/>
          </a:bodyPr>
          <a:lstStyle/>
          <a:p>
            <a:r>
              <a:rPr lang="en-US" b="1" dirty="0" err="1">
                <a:solidFill>
                  <a:srgbClr val="4C4C4C"/>
                </a:solidFill>
              </a:rPr>
              <a:t>Các</a:t>
            </a:r>
            <a:r>
              <a:rPr lang="en-US" b="1" dirty="0">
                <a:solidFill>
                  <a:srgbClr val="4C4C4C"/>
                </a:solidFill>
              </a:rPr>
              <a:t> </a:t>
            </a:r>
            <a:r>
              <a:rPr lang="en-US" b="1" dirty="0" err="1">
                <a:solidFill>
                  <a:srgbClr val="4C4C4C"/>
                </a:solidFill>
              </a:rPr>
              <a:t>quy</a:t>
            </a:r>
            <a:r>
              <a:rPr lang="en-US" b="1" dirty="0">
                <a:solidFill>
                  <a:srgbClr val="4C4C4C"/>
                </a:solidFill>
              </a:rPr>
              <a:t> </a:t>
            </a:r>
            <a:r>
              <a:rPr lang="en-US" b="1" dirty="0" err="1">
                <a:solidFill>
                  <a:srgbClr val="4C4C4C"/>
                </a:solidFill>
              </a:rPr>
              <a:t>định</a:t>
            </a:r>
            <a:endParaRPr lang="en-US" b="1" dirty="0">
              <a:solidFill>
                <a:srgbClr val="4C4C4C"/>
              </a:solidFill>
            </a:endParaRPr>
          </a:p>
          <a:p>
            <a:endParaRPr lang="en-US" b="1" dirty="0">
              <a:solidFill>
                <a:srgbClr val="4C4C4C"/>
              </a:solidFill>
            </a:endParaRPr>
          </a:p>
          <a:p>
            <a:pPr marL="457200" indent="-457200">
              <a:buFont typeface="Arial" panose="020B0604020202020204" pitchFamily="34" charset="0"/>
              <a:buChar char="•"/>
            </a:pPr>
            <a:r>
              <a:rPr lang="en-US" dirty="0">
                <a:solidFill>
                  <a:srgbClr val="4C4C4C"/>
                </a:solidFill>
                <a:hlinkClick r:id="rId5"/>
              </a:rPr>
              <a:t>https://www.cpsc.gov/Regulations-Laws--Standards/Statutes/Flammable-Fabrics-Act/</a:t>
            </a:r>
            <a:r>
              <a:rPr lang="en-US" dirty="0">
                <a:solidFill>
                  <a:srgbClr val="4C4C4C"/>
                </a:solidFill>
              </a:rPr>
              <a:t> </a:t>
            </a:r>
          </a:p>
          <a:p>
            <a:r>
              <a:rPr lang="en-US" sz="3200" dirty="0">
                <a:solidFill>
                  <a:srgbClr val="4C4C4C"/>
                </a:solidFill>
              </a:rPr>
              <a:t>      </a:t>
            </a:r>
            <a:r>
              <a:rPr lang="en-US" sz="2600" dirty="0">
                <a:solidFill>
                  <a:srgbClr val="4C4C4C"/>
                </a:solidFill>
              </a:rPr>
              <a:t>(</a:t>
            </a:r>
            <a:r>
              <a:rPr lang="en-US" sz="2600" dirty="0" err="1">
                <a:solidFill>
                  <a:srgbClr val="4C4C4C"/>
                </a:solidFill>
              </a:rPr>
              <a:t>Tiếng</a:t>
            </a:r>
            <a:r>
              <a:rPr lang="en-US" sz="2600" dirty="0">
                <a:solidFill>
                  <a:srgbClr val="4C4C4C"/>
                </a:solidFill>
              </a:rPr>
              <a:t> Anh)</a:t>
            </a:r>
            <a:endParaRPr lang="en-US" sz="3400" dirty="0">
              <a:solidFill>
                <a:srgbClr val="4C4C4C"/>
              </a:solidFill>
            </a:endParaRPr>
          </a:p>
          <a:p>
            <a:r>
              <a:rPr lang="en-US" dirty="0">
                <a:solidFill>
                  <a:srgbClr val="4C4C4C"/>
                </a:solidFill>
              </a:rPr>
              <a:t>       </a:t>
            </a:r>
            <a:r>
              <a:rPr lang="en-US" dirty="0">
                <a:solidFill>
                  <a:schemeClr val="accent3">
                    <a:lumMod val="50000"/>
                  </a:schemeClr>
                </a:solidFill>
                <a:hlinkClick r:id="rId6">
                  <a:extLst>
                    <a:ext uri="{A12FA001-AC4F-418D-AE19-62706E023703}">
                      <ahyp:hlinkClr xmlns:ahyp="http://schemas.microsoft.com/office/drawing/2018/hyperlinkcolor" val="tx"/>
                    </a:ext>
                  </a:extLst>
                </a:hlinkClick>
              </a:rPr>
              <a:t>https://www.cpsc.gov/s3fs-public/pdfs/blk_pdf_ffa_vn.pdf</a:t>
            </a:r>
            <a:endParaRPr lang="en-US" dirty="0">
              <a:solidFill>
                <a:schemeClr val="accent3">
                  <a:lumMod val="50000"/>
                </a:schemeClr>
              </a:solidFill>
            </a:endParaRPr>
          </a:p>
          <a:p>
            <a:r>
              <a:rPr lang="en-US" sz="2600" dirty="0">
                <a:solidFill>
                  <a:srgbClr val="4C4C4C"/>
                </a:solidFill>
              </a:rPr>
              <a:t>       (</a:t>
            </a:r>
            <a:r>
              <a:rPr lang="en-US" sz="2600" dirty="0" err="1">
                <a:solidFill>
                  <a:srgbClr val="4C4C4C"/>
                </a:solidFill>
              </a:rPr>
              <a:t>Tiếng</a:t>
            </a:r>
            <a:r>
              <a:rPr lang="en-US" sz="2600" dirty="0">
                <a:solidFill>
                  <a:srgbClr val="4C4C4C"/>
                </a:solidFill>
              </a:rPr>
              <a:t> </a:t>
            </a:r>
            <a:r>
              <a:rPr lang="en-US" sz="2600" dirty="0" err="1">
                <a:solidFill>
                  <a:srgbClr val="4C4C4C"/>
                </a:solidFill>
              </a:rPr>
              <a:t>Việt</a:t>
            </a:r>
            <a:r>
              <a:rPr lang="en-US" sz="2600" dirty="0">
                <a:solidFill>
                  <a:srgbClr val="4C4C4C"/>
                </a:solidFill>
              </a:rPr>
              <a:t>)</a:t>
            </a:r>
          </a:p>
          <a:p>
            <a:endParaRPr lang="en-US" b="1" dirty="0">
              <a:solidFill>
                <a:srgbClr val="4C4C4C"/>
              </a:solidFill>
            </a:endParaRPr>
          </a:p>
          <a:p>
            <a:r>
              <a:rPr lang="en-US" b="1" dirty="0" err="1">
                <a:solidFill>
                  <a:srgbClr val="4C4C4C"/>
                </a:solidFill>
              </a:rPr>
              <a:t>Cẩm</a:t>
            </a:r>
            <a:r>
              <a:rPr lang="en-US" b="1" dirty="0">
                <a:solidFill>
                  <a:srgbClr val="4C4C4C"/>
                </a:solidFill>
              </a:rPr>
              <a:t> </a:t>
            </a:r>
            <a:r>
              <a:rPr lang="en-US" b="1" dirty="0" err="1">
                <a:solidFill>
                  <a:srgbClr val="4C4C4C"/>
                </a:solidFill>
              </a:rPr>
              <a:t>nang</a:t>
            </a:r>
            <a:r>
              <a:rPr lang="en-US" b="1" dirty="0">
                <a:solidFill>
                  <a:srgbClr val="4C4C4C"/>
                </a:solidFill>
              </a:rPr>
              <a:t> </a:t>
            </a:r>
            <a:r>
              <a:rPr lang="en-US" b="1" dirty="0" err="1">
                <a:solidFill>
                  <a:srgbClr val="4C4C4C"/>
                </a:solidFill>
              </a:rPr>
              <a:t>Phòng</a:t>
            </a:r>
            <a:r>
              <a:rPr lang="en-US" b="1" dirty="0">
                <a:solidFill>
                  <a:srgbClr val="4C4C4C"/>
                </a:solidFill>
              </a:rPr>
              <a:t> </a:t>
            </a:r>
            <a:r>
              <a:rPr lang="en-US" b="1" dirty="0" err="1">
                <a:solidFill>
                  <a:srgbClr val="4C4C4C"/>
                </a:solidFill>
              </a:rPr>
              <a:t>Kiểm</a:t>
            </a:r>
            <a:r>
              <a:rPr lang="en-US" b="1" dirty="0">
                <a:solidFill>
                  <a:srgbClr val="4C4C4C"/>
                </a:solidFill>
              </a:rPr>
              <a:t> </a:t>
            </a:r>
            <a:r>
              <a:rPr lang="en-US" b="1" dirty="0" err="1">
                <a:solidFill>
                  <a:srgbClr val="4C4C4C"/>
                </a:solidFill>
              </a:rPr>
              <a:t>nghiệm</a:t>
            </a:r>
            <a:r>
              <a:rPr lang="en-US" b="1" dirty="0">
                <a:solidFill>
                  <a:srgbClr val="4C4C4C"/>
                </a:solidFill>
              </a:rPr>
              <a:t> </a:t>
            </a:r>
            <a:r>
              <a:rPr lang="en-US" b="1" dirty="0" err="1">
                <a:solidFill>
                  <a:srgbClr val="4C4C4C"/>
                </a:solidFill>
              </a:rPr>
              <a:t>cho</a:t>
            </a:r>
            <a:r>
              <a:rPr lang="en-US" b="1" dirty="0">
                <a:solidFill>
                  <a:srgbClr val="4C4C4C"/>
                </a:solidFill>
              </a:rPr>
              <a:t> 16 CFR </a:t>
            </a:r>
            <a:r>
              <a:rPr lang="en-US" b="1" dirty="0" err="1">
                <a:solidFill>
                  <a:srgbClr val="4C4C4C"/>
                </a:solidFill>
              </a:rPr>
              <a:t>Phần</a:t>
            </a:r>
            <a:r>
              <a:rPr lang="en-US" b="1" dirty="0">
                <a:solidFill>
                  <a:srgbClr val="4C4C4C"/>
                </a:solidFill>
              </a:rPr>
              <a:t> 1610: </a:t>
            </a:r>
            <a:r>
              <a:rPr lang="en-US" b="1" dirty="0" err="1">
                <a:solidFill>
                  <a:srgbClr val="4C4C4C"/>
                </a:solidFill>
              </a:rPr>
              <a:t>Tiêu</a:t>
            </a:r>
            <a:r>
              <a:rPr lang="en-US" b="1" dirty="0">
                <a:solidFill>
                  <a:srgbClr val="4C4C4C"/>
                </a:solidFill>
              </a:rPr>
              <a:t> </a:t>
            </a:r>
            <a:r>
              <a:rPr lang="en-US" b="1" dirty="0" err="1">
                <a:solidFill>
                  <a:srgbClr val="4C4C4C"/>
                </a:solidFill>
              </a:rPr>
              <a:t>chuẩn</a:t>
            </a:r>
            <a:r>
              <a:rPr lang="en-US" b="1" dirty="0">
                <a:solidFill>
                  <a:srgbClr val="4C4C4C"/>
                </a:solidFill>
              </a:rPr>
              <a:t> </a:t>
            </a:r>
            <a:r>
              <a:rPr lang="en-US" b="1" dirty="0" err="1">
                <a:solidFill>
                  <a:srgbClr val="4C4C4C"/>
                </a:solidFill>
              </a:rPr>
              <a:t>tính</a:t>
            </a:r>
            <a:r>
              <a:rPr lang="en-US" b="1" dirty="0">
                <a:solidFill>
                  <a:srgbClr val="4C4C4C"/>
                </a:solidFill>
              </a:rPr>
              <a:t> </a:t>
            </a:r>
            <a:r>
              <a:rPr lang="en-US" b="1" dirty="0" err="1">
                <a:solidFill>
                  <a:srgbClr val="4C4C4C"/>
                </a:solidFill>
              </a:rPr>
              <a:t>dê</a:t>
            </a:r>
            <a:r>
              <a:rPr lang="en-US" b="1" dirty="0">
                <a:solidFill>
                  <a:srgbClr val="4C4C4C"/>
                </a:solidFill>
              </a:rPr>
              <a:t>̃ </a:t>
            </a:r>
            <a:r>
              <a:rPr lang="en-US" b="1" dirty="0" err="1">
                <a:solidFill>
                  <a:srgbClr val="4C4C4C"/>
                </a:solidFill>
              </a:rPr>
              <a:t>cháy</a:t>
            </a:r>
            <a:r>
              <a:rPr lang="en-US" b="1" dirty="0">
                <a:solidFill>
                  <a:srgbClr val="4C4C4C"/>
                </a:solidFill>
              </a:rPr>
              <a:t> </a:t>
            </a:r>
            <a:r>
              <a:rPr lang="en-US" b="1" dirty="0" err="1">
                <a:solidFill>
                  <a:srgbClr val="4C4C4C"/>
                </a:solidFill>
              </a:rPr>
              <a:t>của</a:t>
            </a:r>
            <a:r>
              <a:rPr lang="en-US" b="1" dirty="0">
                <a:solidFill>
                  <a:srgbClr val="4C4C4C"/>
                </a:solidFill>
              </a:rPr>
              <a:t> </a:t>
            </a:r>
            <a:r>
              <a:rPr lang="en-US" b="1" dirty="0" err="1">
                <a:solidFill>
                  <a:srgbClr val="4C4C4C"/>
                </a:solidFill>
              </a:rPr>
              <a:t>vải</a:t>
            </a:r>
            <a:r>
              <a:rPr lang="en-US" b="1" dirty="0">
                <a:solidFill>
                  <a:srgbClr val="4C4C4C"/>
                </a:solidFill>
              </a:rPr>
              <a:t> may </a:t>
            </a:r>
            <a:r>
              <a:rPr lang="en-US" b="1" dirty="0" err="1">
                <a:solidFill>
                  <a:srgbClr val="4C4C4C"/>
                </a:solidFill>
              </a:rPr>
              <a:t>mặc</a:t>
            </a:r>
            <a:endParaRPr lang="en-US" b="1" dirty="0">
              <a:solidFill>
                <a:srgbClr val="4C4C4C"/>
              </a:solidFill>
            </a:endParaRPr>
          </a:p>
          <a:p>
            <a:endParaRPr lang="en-US" b="1" dirty="0">
              <a:solidFill>
                <a:srgbClr val="4C4C4C"/>
              </a:solidFill>
            </a:endParaRPr>
          </a:p>
          <a:p>
            <a:pPr marL="457200" indent="-457200">
              <a:buFont typeface="Arial" panose="020B0604020202020204" pitchFamily="34" charset="0"/>
              <a:buChar char="•"/>
            </a:pPr>
            <a:r>
              <a:rPr lang="en-US" dirty="0">
                <a:solidFill>
                  <a:srgbClr val="4C4C4C"/>
                </a:solidFill>
                <a:hlinkClick r:id="rId7"/>
              </a:rPr>
              <a:t>https://www.cpsc.gov/s3fs-public/Flammability%20of%20Clothing%20Textiles%20Test%20Manual_1610.pdf</a:t>
            </a:r>
            <a:r>
              <a:rPr lang="en-US" dirty="0">
                <a:solidFill>
                  <a:srgbClr val="4C4C4C"/>
                </a:solidFill>
              </a:rPr>
              <a:t>  </a:t>
            </a:r>
          </a:p>
          <a:p>
            <a:r>
              <a:rPr lang="en-US" dirty="0">
                <a:solidFill>
                  <a:srgbClr val="4C4C4C"/>
                </a:solidFill>
              </a:rPr>
              <a:t> </a:t>
            </a:r>
          </a:p>
          <a:p>
            <a:r>
              <a:rPr lang="en-US" b="1" dirty="0" err="1">
                <a:solidFill>
                  <a:srgbClr val="4C4C4C"/>
                </a:solidFill>
              </a:rPr>
              <a:t>Cẩm</a:t>
            </a:r>
            <a:r>
              <a:rPr lang="en-US" b="1" dirty="0">
                <a:solidFill>
                  <a:srgbClr val="4C4C4C"/>
                </a:solidFill>
              </a:rPr>
              <a:t> </a:t>
            </a:r>
            <a:r>
              <a:rPr lang="en-US" b="1" dirty="0" err="1">
                <a:solidFill>
                  <a:srgbClr val="4C4C4C"/>
                </a:solidFill>
              </a:rPr>
              <a:t>nang</a:t>
            </a:r>
            <a:r>
              <a:rPr lang="en-US" b="1" dirty="0">
                <a:solidFill>
                  <a:srgbClr val="4C4C4C"/>
                </a:solidFill>
              </a:rPr>
              <a:t> </a:t>
            </a:r>
            <a:r>
              <a:rPr lang="en-US" b="1" dirty="0" err="1">
                <a:solidFill>
                  <a:srgbClr val="4C4C4C"/>
                </a:solidFill>
              </a:rPr>
              <a:t>Phòng</a:t>
            </a:r>
            <a:r>
              <a:rPr lang="en-US" b="1" dirty="0">
                <a:solidFill>
                  <a:srgbClr val="4C4C4C"/>
                </a:solidFill>
              </a:rPr>
              <a:t> </a:t>
            </a:r>
            <a:r>
              <a:rPr lang="en-US" b="1" dirty="0" err="1">
                <a:solidFill>
                  <a:srgbClr val="4C4C4C"/>
                </a:solidFill>
              </a:rPr>
              <a:t>Kiểm</a:t>
            </a:r>
            <a:r>
              <a:rPr lang="en-US" b="1" dirty="0">
                <a:solidFill>
                  <a:srgbClr val="4C4C4C"/>
                </a:solidFill>
              </a:rPr>
              <a:t> </a:t>
            </a:r>
            <a:r>
              <a:rPr lang="en-US" b="1" dirty="0" err="1">
                <a:solidFill>
                  <a:srgbClr val="4C4C4C"/>
                </a:solidFill>
              </a:rPr>
              <a:t>nghiệm</a:t>
            </a:r>
            <a:r>
              <a:rPr lang="en-US" b="1" dirty="0">
                <a:solidFill>
                  <a:srgbClr val="4C4C4C"/>
                </a:solidFill>
              </a:rPr>
              <a:t> </a:t>
            </a:r>
            <a:r>
              <a:rPr lang="en-US" b="1" dirty="0" err="1">
                <a:solidFill>
                  <a:srgbClr val="4C4C4C"/>
                </a:solidFill>
              </a:rPr>
              <a:t>cho</a:t>
            </a:r>
            <a:r>
              <a:rPr lang="en-US" b="1" dirty="0">
                <a:solidFill>
                  <a:srgbClr val="4C4C4C"/>
                </a:solidFill>
              </a:rPr>
              <a:t> 16 CFR </a:t>
            </a:r>
            <a:r>
              <a:rPr lang="en-US" b="1" dirty="0" err="1">
                <a:solidFill>
                  <a:srgbClr val="4C4C4C"/>
                </a:solidFill>
              </a:rPr>
              <a:t>Phần</a:t>
            </a:r>
            <a:r>
              <a:rPr lang="en-US" b="1" dirty="0">
                <a:solidFill>
                  <a:srgbClr val="4C4C4C"/>
                </a:solidFill>
              </a:rPr>
              <a:t> 1615 </a:t>
            </a:r>
            <a:r>
              <a:rPr lang="en-US" b="1" dirty="0" err="1">
                <a:solidFill>
                  <a:srgbClr val="4C4C4C"/>
                </a:solidFill>
              </a:rPr>
              <a:t>và</a:t>
            </a:r>
            <a:r>
              <a:rPr lang="en-US" b="1" dirty="0">
                <a:solidFill>
                  <a:srgbClr val="4C4C4C"/>
                </a:solidFill>
              </a:rPr>
              <a:t> 1616: </a:t>
            </a:r>
            <a:r>
              <a:rPr lang="en-US" b="1" dirty="0" err="1">
                <a:solidFill>
                  <a:srgbClr val="4C4C4C"/>
                </a:solidFill>
              </a:rPr>
              <a:t>Tiêu</a:t>
            </a:r>
            <a:r>
              <a:rPr lang="en-US" b="1" dirty="0">
                <a:solidFill>
                  <a:srgbClr val="4C4C4C"/>
                </a:solidFill>
              </a:rPr>
              <a:t> </a:t>
            </a:r>
            <a:r>
              <a:rPr lang="en-US" b="1" dirty="0" err="1">
                <a:solidFill>
                  <a:srgbClr val="4C4C4C"/>
                </a:solidFill>
              </a:rPr>
              <a:t>chuẩn</a:t>
            </a:r>
            <a:r>
              <a:rPr lang="en-US" b="1" dirty="0">
                <a:solidFill>
                  <a:srgbClr val="4C4C4C"/>
                </a:solidFill>
              </a:rPr>
              <a:t> </a:t>
            </a:r>
            <a:r>
              <a:rPr lang="en-US" b="1" dirty="0" err="1">
                <a:solidFill>
                  <a:srgbClr val="4C4C4C"/>
                </a:solidFill>
              </a:rPr>
              <a:t>tính</a:t>
            </a:r>
            <a:r>
              <a:rPr lang="en-US" b="1" dirty="0">
                <a:solidFill>
                  <a:srgbClr val="4C4C4C"/>
                </a:solidFill>
              </a:rPr>
              <a:t> </a:t>
            </a:r>
            <a:r>
              <a:rPr lang="en-US" b="1" dirty="0" err="1">
                <a:solidFill>
                  <a:srgbClr val="4C4C4C"/>
                </a:solidFill>
              </a:rPr>
              <a:t>dê</a:t>
            </a:r>
            <a:r>
              <a:rPr lang="en-US" b="1" dirty="0">
                <a:solidFill>
                  <a:srgbClr val="4C4C4C"/>
                </a:solidFill>
              </a:rPr>
              <a:t>̃ </a:t>
            </a:r>
            <a:r>
              <a:rPr lang="en-US" b="1" dirty="0" err="1">
                <a:solidFill>
                  <a:srgbClr val="4C4C4C"/>
                </a:solidFill>
              </a:rPr>
              <a:t>cháy</a:t>
            </a:r>
            <a:r>
              <a:rPr lang="en-US" b="1" dirty="0">
                <a:solidFill>
                  <a:srgbClr val="4C4C4C"/>
                </a:solidFill>
              </a:rPr>
              <a:t> </a:t>
            </a:r>
            <a:r>
              <a:rPr lang="en-US" b="1" dirty="0" err="1">
                <a:solidFill>
                  <a:srgbClr val="4C4C4C"/>
                </a:solidFill>
              </a:rPr>
              <a:t>của</a:t>
            </a:r>
            <a:r>
              <a:rPr lang="en-US" b="1" dirty="0">
                <a:solidFill>
                  <a:srgbClr val="4C4C4C"/>
                </a:solidFill>
              </a:rPr>
              <a:t> </a:t>
            </a:r>
            <a:r>
              <a:rPr lang="en-US" b="1" dirty="0" err="1">
                <a:solidFill>
                  <a:srgbClr val="4C4C4C"/>
                </a:solidFill>
              </a:rPr>
              <a:t>quần</a:t>
            </a:r>
            <a:r>
              <a:rPr lang="en-US" b="1" dirty="0">
                <a:solidFill>
                  <a:srgbClr val="4C4C4C"/>
                </a:solidFill>
              </a:rPr>
              <a:t> </a:t>
            </a:r>
            <a:r>
              <a:rPr lang="en-US" b="1" dirty="0" err="1">
                <a:solidFill>
                  <a:srgbClr val="4C4C4C"/>
                </a:solidFill>
              </a:rPr>
              <a:t>áo</a:t>
            </a:r>
            <a:r>
              <a:rPr lang="en-US" b="1" dirty="0">
                <a:solidFill>
                  <a:srgbClr val="4C4C4C"/>
                </a:solidFill>
              </a:rPr>
              <a:t> </a:t>
            </a:r>
            <a:r>
              <a:rPr lang="en-US" b="1" dirty="0" err="1">
                <a:solidFill>
                  <a:srgbClr val="4C4C4C"/>
                </a:solidFill>
              </a:rPr>
              <a:t>ngủ</a:t>
            </a:r>
            <a:r>
              <a:rPr lang="en-US" b="1" dirty="0">
                <a:solidFill>
                  <a:srgbClr val="4C4C4C"/>
                </a:solidFill>
              </a:rPr>
              <a:t> </a:t>
            </a:r>
            <a:r>
              <a:rPr lang="en-US" b="1" dirty="0" err="1">
                <a:solidFill>
                  <a:srgbClr val="4C4C4C"/>
                </a:solidFill>
              </a:rPr>
              <a:t>trẻ</a:t>
            </a:r>
            <a:r>
              <a:rPr lang="en-US" b="1" dirty="0">
                <a:solidFill>
                  <a:srgbClr val="4C4C4C"/>
                </a:solidFill>
              </a:rPr>
              <a:t> </a:t>
            </a:r>
            <a:r>
              <a:rPr lang="en-US" b="1" dirty="0" err="1">
                <a:solidFill>
                  <a:srgbClr val="4C4C4C"/>
                </a:solidFill>
              </a:rPr>
              <a:t>em</a:t>
            </a:r>
            <a:endParaRPr lang="en-US" b="1" dirty="0">
              <a:solidFill>
                <a:srgbClr val="4C4C4C"/>
              </a:solidFill>
            </a:endParaRPr>
          </a:p>
          <a:p>
            <a:endParaRPr lang="en-US" b="1" dirty="0">
              <a:solidFill>
                <a:srgbClr val="4C4C4C"/>
              </a:solidFill>
            </a:endParaRPr>
          </a:p>
          <a:p>
            <a:pPr marL="457200" indent="-457200">
              <a:buFont typeface="Arial" panose="020B0604020202020204" pitchFamily="34" charset="0"/>
              <a:buChar char="•"/>
            </a:pPr>
            <a:r>
              <a:rPr lang="en-US" dirty="0">
                <a:solidFill>
                  <a:srgbClr val="4C4C4C"/>
                </a:solidFill>
                <a:hlinkClick r:id="rId8"/>
              </a:rPr>
              <a:t>https://www.cpsc.gov/s3fs-public/Flammability%20of%20Children's%20Sleepwear%20Test%20Manual_1615_1616.pdf</a:t>
            </a:r>
            <a:r>
              <a:rPr lang="en-US" dirty="0">
                <a:solidFill>
                  <a:srgbClr val="4C4C4C"/>
                </a:solidFill>
              </a:rPr>
              <a:t>   </a:t>
            </a:r>
          </a:p>
          <a:p>
            <a:endParaRPr lang="en-US" dirty="0">
              <a:solidFill>
                <a:srgbClr val="4C4C4C"/>
              </a:solidFill>
            </a:endParaRPr>
          </a:p>
        </p:txBody>
      </p:sp>
      <p:pic>
        <p:nvPicPr>
          <p:cNvPr id="2" name="final slide 37">
            <a:hlinkClick r:id="" action="ppaction://media"/>
            <a:extLst>
              <a:ext uri="{FF2B5EF4-FFF2-40B4-BE49-F238E27FC236}">
                <a16:creationId xmlns:a16="http://schemas.microsoft.com/office/drawing/2014/main" id="{CC6D3C76-6372-10DD-2669-F29C2FED920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586720366"/>
      </p:ext>
    </p:extLst>
  </p:cSld>
  <p:clrMapOvr>
    <a:masterClrMapping/>
  </p:clrMapOvr>
  <mc:AlternateContent xmlns:mc="http://schemas.openxmlformats.org/markup-compatibility/2006" xmlns:p14="http://schemas.microsoft.com/office/powerpoint/2010/main">
    <mc:Choice Requires="p14">
      <p:transition spd="slow" p14:dur="2000" advTm="12486"/>
    </mc:Choice>
    <mc:Fallback xmlns="">
      <p:transition spd="slow" advTm="124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fontScale="92500" lnSpcReduction="10000"/>
          </a:bodyPr>
          <a:lstStyle/>
          <a:p>
            <a:endParaRPr lang="en-US"/>
          </a:p>
          <a:p>
            <a:endParaRPr lang="en-US"/>
          </a:p>
        </p:txBody>
      </p:sp>
      <p:sp>
        <p:nvSpPr>
          <p:cNvPr id="6" name="Text Placeholder 5"/>
          <p:cNvSpPr>
            <a:spLocks noGrp="1"/>
          </p:cNvSpPr>
          <p:nvPr>
            <p:ph type="body" sz="quarter" idx="11"/>
          </p:nvPr>
        </p:nvSpPr>
        <p:spPr/>
        <p:txBody>
          <a:bodyPr>
            <a:normAutofit fontScale="92500"/>
          </a:bodyPr>
          <a:lstStyle/>
          <a:p>
            <a:pPr algn="ctr"/>
            <a:r>
              <a:rPr lang="en-US" err="1"/>
              <a:t>Nguồn</a:t>
            </a:r>
            <a:r>
              <a:rPr lang="en-US"/>
              <a:t> </a:t>
            </a:r>
            <a:r>
              <a:rPr lang="en-US" err="1"/>
              <a:t>tham</a:t>
            </a:r>
            <a:r>
              <a:rPr lang="en-US"/>
              <a:t> </a:t>
            </a:r>
            <a:r>
              <a:rPr lang="en-US" err="1"/>
              <a:t>khảo</a:t>
            </a:r>
            <a:r>
              <a:rPr lang="en-US"/>
              <a:t> </a:t>
            </a:r>
            <a:r>
              <a:rPr lang="en-US" err="1"/>
              <a:t>hàng</a:t>
            </a:r>
            <a:r>
              <a:rPr lang="en-US"/>
              <a:t> may </a:t>
            </a:r>
            <a:r>
              <a:rPr lang="en-US" err="1"/>
              <a:t>mặc</a:t>
            </a:r>
            <a:endParaRPr lang="en-US"/>
          </a:p>
        </p:txBody>
      </p:sp>
      <p:sp>
        <p:nvSpPr>
          <p:cNvPr id="4" name="TextBox 3"/>
          <p:cNvSpPr txBox="1"/>
          <p:nvPr/>
        </p:nvSpPr>
        <p:spPr>
          <a:xfrm>
            <a:off x="4606636" y="6037626"/>
            <a:ext cx="7924800" cy="369332"/>
          </a:xfrm>
          <a:prstGeom prst="rect">
            <a:avLst/>
          </a:prstGeom>
          <a:noFill/>
        </p:spPr>
        <p:txBody>
          <a:bodyPr wrap="square" rtlCol="0">
            <a:spAutoFit/>
          </a:bodyPr>
          <a:lstStyle/>
          <a:p>
            <a:r>
              <a:rPr lang="en-US">
                <a:solidFill>
                  <a:schemeClr val="tx2"/>
                </a:solidFill>
                <a:hlinkClick r:id="rId3"/>
              </a:rPr>
              <a:t>https://www.cpsc.gov/safety-education/safety-guides/clothing-and-accessories</a:t>
            </a:r>
            <a:r>
              <a:rPr lang="en-US">
                <a:solidFill>
                  <a:schemeClr val="tx2"/>
                </a:solidFill>
              </a:rPr>
              <a:t> </a:t>
            </a:r>
          </a:p>
        </p:txBody>
      </p:sp>
      <p:pic>
        <p:nvPicPr>
          <p:cNvPr id="5" name="Picture 4">
            <a:extLst>
              <a:ext uri="{FF2B5EF4-FFF2-40B4-BE49-F238E27FC236}">
                <a16:creationId xmlns:a16="http://schemas.microsoft.com/office/drawing/2014/main" id="{42926E03-3098-4721-8CD9-F97C1DF3BA65}"/>
              </a:ext>
            </a:extLst>
          </p:cNvPr>
          <p:cNvPicPr>
            <a:picLocks noChangeAspect="1"/>
          </p:cNvPicPr>
          <p:nvPr/>
        </p:nvPicPr>
        <p:blipFill>
          <a:blip r:embed="rId4"/>
          <a:stretch>
            <a:fillRect/>
          </a:stretch>
        </p:blipFill>
        <p:spPr>
          <a:xfrm>
            <a:off x="5088810" y="683053"/>
            <a:ext cx="6979539" cy="5486400"/>
          </a:xfrm>
          <a:prstGeom prst="rect">
            <a:avLst/>
          </a:prstGeom>
        </p:spPr>
      </p:pic>
    </p:spTree>
    <p:extLst>
      <p:ext uri="{BB962C8B-B14F-4D97-AF65-F5344CB8AC3E}">
        <p14:creationId xmlns:p14="http://schemas.microsoft.com/office/powerpoint/2010/main" val="33215479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fontScale="92500" lnSpcReduction="10000"/>
          </a:bodyPr>
          <a:lstStyle/>
          <a:p>
            <a:endParaRPr lang="en-US"/>
          </a:p>
          <a:p>
            <a:endParaRPr lang="en-US"/>
          </a:p>
        </p:txBody>
      </p:sp>
      <p:sp>
        <p:nvSpPr>
          <p:cNvPr id="6" name="Text Placeholder 5"/>
          <p:cNvSpPr>
            <a:spLocks noGrp="1"/>
          </p:cNvSpPr>
          <p:nvPr>
            <p:ph type="body" sz="quarter" idx="11"/>
          </p:nvPr>
        </p:nvSpPr>
        <p:spPr/>
        <p:txBody>
          <a:bodyPr>
            <a:normAutofit fontScale="92500"/>
          </a:bodyPr>
          <a:lstStyle/>
          <a:p>
            <a:pPr algn="ctr"/>
            <a:r>
              <a:rPr lang="en-US" err="1"/>
              <a:t>Nguồn</a:t>
            </a:r>
            <a:r>
              <a:rPr lang="en-US"/>
              <a:t> </a:t>
            </a:r>
            <a:r>
              <a:rPr lang="en-US" err="1"/>
              <a:t>tham</a:t>
            </a:r>
            <a:r>
              <a:rPr lang="en-US"/>
              <a:t> </a:t>
            </a:r>
            <a:r>
              <a:rPr lang="en-US" err="1"/>
              <a:t>khảo</a:t>
            </a:r>
            <a:r>
              <a:rPr lang="en-US"/>
              <a:t> </a:t>
            </a:r>
            <a:r>
              <a:rPr lang="en-US" err="1"/>
              <a:t>hàng</a:t>
            </a:r>
            <a:r>
              <a:rPr lang="en-US"/>
              <a:t> may </a:t>
            </a:r>
            <a:r>
              <a:rPr lang="en-US" err="1"/>
              <a:t>mặc</a:t>
            </a:r>
            <a:endParaRPr lang="en-US"/>
          </a:p>
        </p:txBody>
      </p:sp>
      <p:sp>
        <p:nvSpPr>
          <p:cNvPr id="4" name="TextBox 3"/>
          <p:cNvSpPr txBox="1"/>
          <p:nvPr/>
        </p:nvSpPr>
        <p:spPr>
          <a:xfrm>
            <a:off x="4592398" y="5350382"/>
            <a:ext cx="3487362" cy="1015663"/>
          </a:xfrm>
          <a:prstGeom prst="rect">
            <a:avLst/>
          </a:prstGeom>
          <a:noFill/>
        </p:spPr>
        <p:txBody>
          <a:bodyPr wrap="square" rtlCol="0">
            <a:spAutoFit/>
          </a:bodyPr>
          <a:lstStyle/>
          <a:p>
            <a:r>
              <a:rPr lang="en-US" altLang="zh-CN" sz="2000">
                <a:solidFill>
                  <a:schemeClr val="tx2"/>
                </a:solidFill>
                <a:hlinkClick r:id="rId3"/>
              </a:rPr>
              <a:t>https://nvlpubs.nist.gov/nistpubs/ir/2016/NIST.IR.8115.pdf</a:t>
            </a:r>
            <a:endParaRPr lang="en-US" altLang="zh-CN" sz="2000">
              <a:solidFill>
                <a:schemeClr val="tx2"/>
              </a:solidFill>
            </a:endParaRPr>
          </a:p>
          <a:p>
            <a:r>
              <a:rPr lang="en-US" altLang="zh-CN" sz="2000">
                <a:solidFill>
                  <a:schemeClr val="tx2"/>
                </a:solidFill>
              </a:rPr>
              <a:t>(</a:t>
            </a:r>
            <a:r>
              <a:rPr lang="en-US" altLang="zh-CN" sz="2000" err="1">
                <a:solidFill>
                  <a:schemeClr val="tx2"/>
                </a:solidFill>
              </a:rPr>
              <a:t>Tiếng</a:t>
            </a:r>
            <a:r>
              <a:rPr lang="en-US" altLang="zh-CN" sz="2000">
                <a:solidFill>
                  <a:schemeClr val="tx2"/>
                </a:solidFill>
              </a:rPr>
              <a:t> Anh)</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1542" y="642661"/>
            <a:ext cx="3528218" cy="457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21F9DE64-8A68-4C6B-90F2-F5FE0C2D276D}"/>
              </a:ext>
            </a:extLst>
          </p:cNvPr>
          <p:cNvPicPr>
            <a:picLocks noChangeAspect="1"/>
          </p:cNvPicPr>
          <p:nvPr/>
        </p:nvPicPr>
        <p:blipFill>
          <a:blip r:embed="rId5"/>
          <a:stretch>
            <a:fillRect/>
          </a:stretch>
        </p:blipFill>
        <p:spPr>
          <a:xfrm>
            <a:off x="8435220" y="642661"/>
            <a:ext cx="3532908" cy="4572000"/>
          </a:xfrm>
          <a:prstGeom prst="rect">
            <a:avLst/>
          </a:prstGeom>
        </p:spPr>
      </p:pic>
      <p:sp>
        <p:nvSpPr>
          <p:cNvPr id="8" name="TextBox 7">
            <a:extLst>
              <a:ext uri="{FF2B5EF4-FFF2-40B4-BE49-F238E27FC236}">
                <a16:creationId xmlns:a16="http://schemas.microsoft.com/office/drawing/2014/main" id="{8E06F3EA-585F-439B-BDB8-E4780A9ED770}"/>
              </a:ext>
            </a:extLst>
          </p:cNvPr>
          <p:cNvSpPr txBox="1"/>
          <p:nvPr/>
        </p:nvSpPr>
        <p:spPr>
          <a:xfrm>
            <a:off x="8435220" y="5350381"/>
            <a:ext cx="3487362" cy="1015663"/>
          </a:xfrm>
          <a:prstGeom prst="rect">
            <a:avLst/>
          </a:prstGeom>
          <a:noFill/>
        </p:spPr>
        <p:txBody>
          <a:bodyPr wrap="square" rtlCol="0">
            <a:spAutoFit/>
          </a:bodyPr>
          <a:lstStyle/>
          <a:p>
            <a:r>
              <a:rPr lang="en-US" sz="2000" u="sng">
                <a:hlinkClick r:id="rId6"/>
              </a:rPr>
              <a:t>https://dx.doi.org/10.6028/NIST.IR.8115viet</a:t>
            </a:r>
            <a:r>
              <a:rPr lang="en-US" sz="2000"/>
              <a:t> </a:t>
            </a:r>
            <a:endParaRPr lang="en-US" altLang="zh-CN" sz="2000">
              <a:solidFill>
                <a:schemeClr val="tx2"/>
              </a:solidFill>
            </a:endParaRPr>
          </a:p>
          <a:p>
            <a:r>
              <a:rPr lang="en-US" altLang="zh-CN" sz="2000">
                <a:solidFill>
                  <a:schemeClr val="tx2"/>
                </a:solidFill>
              </a:rPr>
              <a:t>(</a:t>
            </a:r>
            <a:r>
              <a:rPr lang="en-US" altLang="zh-CN" sz="2000" err="1">
                <a:solidFill>
                  <a:schemeClr val="tx2"/>
                </a:solidFill>
              </a:rPr>
              <a:t>Tiếng</a:t>
            </a:r>
            <a:r>
              <a:rPr lang="en-US" altLang="zh-CN" sz="2000">
                <a:solidFill>
                  <a:schemeClr val="tx2"/>
                </a:solidFill>
              </a:rPr>
              <a:t> </a:t>
            </a:r>
            <a:r>
              <a:rPr lang="en-US" altLang="zh-CN" sz="2000" err="1">
                <a:solidFill>
                  <a:schemeClr val="tx2"/>
                </a:solidFill>
              </a:rPr>
              <a:t>Việt</a:t>
            </a:r>
            <a:r>
              <a:rPr lang="en-US" altLang="zh-CN" sz="2000">
                <a:solidFill>
                  <a:schemeClr val="tx2"/>
                </a:solidFill>
              </a:rPr>
              <a:t>)</a:t>
            </a:r>
          </a:p>
        </p:txBody>
      </p:sp>
    </p:spTree>
    <p:extLst>
      <p:ext uri="{BB962C8B-B14F-4D97-AF65-F5344CB8AC3E}">
        <p14:creationId xmlns:p14="http://schemas.microsoft.com/office/powerpoint/2010/main" val="2017158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503155" y="2036054"/>
            <a:ext cx="10919812"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itchFamily="18" charset="0"/>
                <a:cs typeface="Times New Roman" pitchFamily="18" charset="0"/>
              </a:defRPr>
            </a:lvl1pPr>
            <a:lvl2pPr marL="742950" indent="-285750" eaLnBrk="0" hangingPunct="0">
              <a:defRPr sz="2800">
                <a:solidFill>
                  <a:schemeClr val="tx1"/>
                </a:solidFill>
                <a:latin typeface="Times New Roman" pitchFamily="18" charset="0"/>
                <a:cs typeface="Times New Roman" pitchFamily="18" charset="0"/>
              </a:defRPr>
            </a:lvl2pPr>
            <a:lvl3pPr marL="1143000" indent="-228600" eaLnBrk="0" hangingPunct="0">
              <a:defRPr sz="2800">
                <a:solidFill>
                  <a:schemeClr val="tx1"/>
                </a:solidFill>
                <a:latin typeface="Times New Roman" pitchFamily="18" charset="0"/>
                <a:cs typeface="Times New Roman" pitchFamily="18" charset="0"/>
              </a:defRPr>
            </a:lvl3pPr>
            <a:lvl4pPr marL="1600200" indent="-228600" eaLnBrk="0" hangingPunct="0">
              <a:defRPr sz="2800">
                <a:solidFill>
                  <a:schemeClr val="tx1"/>
                </a:solidFill>
                <a:latin typeface="Times New Roman" pitchFamily="18" charset="0"/>
                <a:cs typeface="Times New Roman" pitchFamily="18" charset="0"/>
              </a:defRPr>
            </a:lvl4pPr>
            <a:lvl5pPr marL="2057400" indent="-228600" eaLnBrk="0" hangingPunct="0">
              <a:defRPr sz="2800">
                <a:solidFill>
                  <a:schemeClr val="tx1"/>
                </a:solidFill>
                <a:latin typeface="Times New Roman" pitchFamily="18" charset="0"/>
                <a:cs typeface="Times New Roman" pitchFamily="18"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800">
                <a:solidFill>
                  <a:schemeClr val="tx1"/>
                </a:solidFill>
                <a:latin typeface="Times New Roman" pitchFamily="18" charset="0"/>
                <a:cs typeface="Times New Roman" pitchFamily="18"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800">
                <a:solidFill>
                  <a:schemeClr val="tx1"/>
                </a:solidFill>
                <a:latin typeface="Times New Roman" pitchFamily="18" charset="0"/>
                <a:cs typeface="Times New Roman" pitchFamily="18"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800">
                <a:solidFill>
                  <a:schemeClr val="tx1"/>
                </a:solidFill>
                <a:latin typeface="Times New Roman" pitchFamily="18" charset="0"/>
                <a:cs typeface="Times New Roman" pitchFamily="18"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800">
                <a:solidFill>
                  <a:schemeClr val="tx1"/>
                </a:solidFill>
                <a:latin typeface="Times New Roman" pitchFamily="18" charset="0"/>
                <a:cs typeface="Times New Roman" pitchFamily="18" charset="0"/>
              </a:defRPr>
            </a:lvl9pPr>
          </a:lstStyle>
          <a:p>
            <a:pPr eaLnBrk="1" hangingPunct="1"/>
            <a:r>
              <a:rPr lang="vi-VN" sz="2400" dirty="0">
                <a:effectLst/>
                <a:latin typeface="Calibri" panose="020F0502020204030204" pitchFamily="34" charset="0"/>
                <a:ea typeface="SimSun" panose="02010600030101010101" pitchFamily="2" charset="-122"/>
                <a:cs typeface="Arial" panose="020B0604020202020204" pitchFamily="34" charset="0"/>
              </a:rPr>
              <a:t>Các </a:t>
            </a:r>
            <a:r>
              <a:rPr lang="en-US" sz="2400" dirty="0">
                <a:effectLst/>
                <a:latin typeface="Calibri" panose="020F0502020204030204" pitchFamily="34" charset="0"/>
                <a:ea typeface="SimSun" panose="02010600030101010101" pitchFamily="2" charset="-122"/>
                <a:cs typeface="Arial" panose="020B0604020202020204" pitchFamily="34" charset="0"/>
              </a:rPr>
              <a:t>slide </a:t>
            </a:r>
            <a:r>
              <a:rPr lang="en-US" sz="2400" dirty="0" err="1">
                <a:effectLst/>
                <a:latin typeface="Calibri" panose="020F0502020204030204" pitchFamily="34" charset="0"/>
                <a:ea typeface="SimSun" panose="02010600030101010101" pitchFamily="2" charset="-122"/>
                <a:cs typeface="Arial" panose="020B0604020202020204" pitchFamily="34" charset="0"/>
              </a:rPr>
              <a:t>thuyết</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trình</a:t>
            </a:r>
            <a:r>
              <a:rPr lang="vi-VN"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này</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nêu</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bật</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các</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yêu</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cầu</a:t>
            </a:r>
            <a:r>
              <a:rPr lang="en-US" sz="2400" dirty="0">
                <a:effectLst/>
                <a:latin typeface="Calibri" panose="020F0502020204030204" pitchFamily="34" charset="0"/>
                <a:ea typeface="SimSun" panose="02010600030101010101" pitchFamily="2" charset="-122"/>
                <a:cs typeface="Arial" panose="020B0604020202020204" pitchFamily="34" charset="0"/>
              </a:rPr>
              <a:t> an </a:t>
            </a:r>
            <a:r>
              <a:rPr lang="en-US" sz="2400" dirty="0" err="1">
                <a:effectLst/>
                <a:latin typeface="Calibri" panose="020F0502020204030204" pitchFamily="34" charset="0"/>
                <a:ea typeface="SimSun" panose="02010600030101010101" pitchFamily="2" charset="-122"/>
                <a:cs typeface="Arial" panose="020B0604020202020204" pitchFamily="34" charset="0"/>
              </a:rPr>
              <a:t>toàn</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sản</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phẩm</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tiêu</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dùng</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Hoa</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Ky</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chính</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yếu</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đê</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thảo</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luận</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Nội</a:t>
            </a:r>
            <a:r>
              <a:rPr lang="en-US" sz="2400" dirty="0">
                <a:effectLst/>
                <a:latin typeface="Calibri" panose="020F0502020204030204" pitchFamily="34" charset="0"/>
                <a:ea typeface="SimSun" panose="02010600030101010101" pitchFamily="2" charset="-122"/>
                <a:cs typeface="Arial" panose="020B0604020202020204" pitchFamily="34" charset="0"/>
              </a:rPr>
              <a:t> dung </a:t>
            </a:r>
            <a:r>
              <a:rPr lang="vi-VN" sz="2400" dirty="0">
                <a:effectLst/>
                <a:latin typeface="Calibri" panose="020F0502020204030204" pitchFamily="34" charset="0"/>
                <a:ea typeface="SimSun" panose="02010600030101010101" pitchFamily="2" charset="-122"/>
                <a:cs typeface="Arial" panose="020B0604020202020204" pitchFamily="34" charset="0"/>
              </a:rPr>
              <a:t>không phải là tuyên bố toàn diện về các yêu cầu pháp lý hoặc chính sách và không nên dựa vào </a:t>
            </a:r>
            <a:r>
              <a:rPr lang="en-US" sz="2400" dirty="0" err="1">
                <a:effectLst/>
                <a:latin typeface="Calibri" panose="020F0502020204030204" pitchFamily="34" charset="0"/>
                <a:ea typeface="SimSun" panose="02010600030101010101" pitchFamily="2" charset="-122"/>
                <a:cs typeface="Arial" panose="020B0604020202020204" pitchFamily="34" charset="0"/>
              </a:rPr>
              <a:t>chúng</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cho</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mục đích </a:t>
            </a:r>
            <a:r>
              <a:rPr lang="en-US" sz="2400" dirty="0" err="1">
                <a:effectLst/>
                <a:latin typeface="Calibri" panose="020F0502020204030204" pitchFamily="34" charset="0"/>
                <a:ea typeface="SimSun" panose="02010600030101010101" pitchFamily="2" charset="-122"/>
                <a:cs typeface="Arial" panose="020B0604020202020204" pitchFamily="34" charset="0"/>
              </a:rPr>
              <a:t>này</a:t>
            </a:r>
            <a:r>
              <a:rPr lang="vi-VN"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Hơn</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nữa</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theo</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thời</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gian</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các</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a:latin typeface="Calibri" panose="020F0502020204030204" pitchFamily="34" charset="0"/>
                <a:ea typeface="SimSun" panose="02010600030101010101" pitchFamily="2" charset="-122"/>
                <a:cs typeface="Arial" panose="020B0604020202020204" pitchFamily="34" charset="0"/>
              </a:rPr>
              <a:t>slide </a:t>
            </a:r>
            <a:r>
              <a:rPr lang="en-US" sz="2400" dirty="0">
                <a:effectLst/>
                <a:latin typeface="Calibri" panose="020F0502020204030204" pitchFamily="34" charset="0"/>
                <a:ea typeface="SimSun" panose="02010600030101010101" pitchFamily="2" charset="-122"/>
                <a:cs typeface="Arial" panose="020B0604020202020204" pitchFamily="34" charset="0"/>
              </a:rPr>
              <a:t>có </a:t>
            </a:r>
            <a:r>
              <a:rPr lang="en-US" sz="2400" dirty="0" err="1">
                <a:effectLst/>
                <a:latin typeface="Calibri" panose="020F0502020204030204" pitchFamily="34" charset="0"/>
                <a:ea typeface="SimSun" panose="02010600030101010101" pitchFamily="2" charset="-122"/>
                <a:cs typeface="Arial" panose="020B0604020202020204" pitchFamily="34" charset="0"/>
              </a:rPr>
              <a:t>thê</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không</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phản</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latin typeface="Calibri" panose="020F0502020204030204" pitchFamily="34" charset="0"/>
                <a:ea typeface="SimSun" panose="02010600030101010101" pitchFamily="2" charset="-122"/>
                <a:cs typeface="Arial" panose="020B0604020202020204" pitchFamily="34" charset="0"/>
              </a:rPr>
              <a:t>ánh</a:t>
            </a:r>
            <a:r>
              <a:rPr lang="en-US" sz="2400" dirty="0">
                <a:latin typeface="Calibri" panose="020F0502020204030204" pitchFamily="34" charset="0"/>
                <a:ea typeface="SimSun" panose="02010600030101010101" pitchFamily="2" charset="-122"/>
                <a:cs typeface="Arial" panose="020B0604020202020204" pitchFamily="34" charset="0"/>
              </a:rPr>
              <a:t> </a:t>
            </a:r>
            <a:r>
              <a:rPr lang="en-US" sz="2400" dirty="0" err="1">
                <a:latin typeface="Calibri" panose="020F0502020204030204" pitchFamily="34" charset="0"/>
                <a:ea typeface="SimSun" panose="02010600030101010101" pitchFamily="2" charset="-122"/>
                <a:cs typeface="Arial" panose="020B0604020202020204" pitchFamily="34" charset="0"/>
              </a:rPr>
              <a:t>thông</a:t>
            </a:r>
            <a:r>
              <a:rPr lang="en-US" sz="2400" dirty="0">
                <a:latin typeface="Calibri" panose="020F0502020204030204" pitchFamily="34" charset="0"/>
                <a:ea typeface="SimSun" panose="02010600030101010101" pitchFamily="2" charset="-122"/>
                <a:cs typeface="Arial" panose="020B0604020202020204" pitchFamily="34" charset="0"/>
              </a:rPr>
              <a:t> tin </a:t>
            </a:r>
            <a:r>
              <a:rPr lang="en-US" sz="2400" dirty="0" err="1">
                <a:latin typeface="Calibri" panose="020F0502020204030204" pitchFamily="34" charset="0"/>
                <a:ea typeface="SimSun" panose="02010600030101010101" pitchFamily="2" charset="-122"/>
                <a:cs typeface="Arial" panose="020B0604020202020204" pitchFamily="34" charset="0"/>
              </a:rPr>
              <a:t>mới</a:t>
            </a:r>
            <a:r>
              <a:rPr lang="en-US" sz="2400" dirty="0">
                <a:latin typeface="Calibri" panose="020F0502020204030204" pitchFamily="34" charset="0"/>
                <a:ea typeface="SimSun" panose="02010600030101010101" pitchFamily="2" charset="-122"/>
                <a:cs typeface="Arial" panose="020B0604020202020204" pitchFamily="34" charset="0"/>
              </a:rPr>
              <a:t> </a:t>
            </a:r>
            <a:r>
              <a:rPr lang="en-US" sz="2400" dirty="0" err="1">
                <a:latin typeface="Calibri" panose="020F0502020204030204" pitchFamily="34" charset="0"/>
                <a:ea typeface="SimSun" panose="02010600030101010101" pitchFamily="2" charset="-122"/>
                <a:cs typeface="Arial" panose="020B0604020202020204" pitchFamily="34" charset="0"/>
              </a:rPr>
              <a:t>nhất</a:t>
            </a:r>
            <a:r>
              <a:rPr lang="en-US" sz="2400" dirty="0">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Quý</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vị</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nên tham khảo các phiên bản chính thức của các đạo luật và quy định của Hoa Kỳ, cũng như hướng dẫn </a:t>
            </a:r>
            <a:r>
              <a:rPr lang="en-US" sz="2400" dirty="0" err="1">
                <a:effectLst/>
                <a:latin typeface="Calibri" panose="020F0502020204030204" pitchFamily="34" charset="0"/>
                <a:ea typeface="SimSun" panose="02010600030101010101" pitchFamily="2" charset="-122"/>
                <a:cs typeface="Arial" panose="020B0604020202020204" pitchFamily="34" charset="0"/>
              </a:rPr>
              <a:t>của</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CPSC đã xuất bản khi đưa ra các quyết định có thể ảnh hưởng đến sự an toàn và </a:t>
            </a:r>
            <a:r>
              <a:rPr lang="en-US" sz="2400" dirty="0" err="1">
                <a:effectLst/>
                <a:latin typeface="Calibri" panose="020F0502020204030204" pitchFamily="34" charset="0"/>
                <a:ea typeface="SimSun" panose="02010600030101010101" pitchFamily="2" charset="-122"/>
                <a:cs typeface="Arial" panose="020B0604020202020204" pitchFamily="34" charset="0"/>
              </a:rPr>
              <a:t>việc</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tuân thủ </a:t>
            </a:r>
            <a:r>
              <a:rPr lang="en-US" sz="2400" dirty="0" err="1">
                <a:effectLst/>
                <a:latin typeface="Calibri" panose="020F0502020204030204" pitchFamily="34" charset="0"/>
                <a:ea typeface="SimSun" panose="02010600030101010101" pitchFamily="2" charset="-122"/>
                <a:cs typeface="Arial" panose="020B0604020202020204" pitchFamily="34" charset="0"/>
              </a:rPr>
              <a:t>cho</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các sản phẩm tham gia vào </a:t>
            </a:r>
            <a:r>
              <a:rPr lang="en-US" sz="2400" dirty="0" err="1">
                <a:effectLst/>
                <a:latin typeface="Calibri" panose="020F0502020204030204" pitchFamily="34" charset="0"/>
                <a:ea typeface="SimSun" panose="02010600030101010101" pitchFamily="2" charset="-122"/>
                <a:cs typeface="Arial" panose="020B0604020202020204" pitchFamily="34" charset="0"/>
              </a:rPr>
              <a:t>thị</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trường</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Hoa Kỳ. Lưu ý</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chúng</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tôi</a:t>
            </a:r>
            <a:r>
              <a:rPr lang="vi-VN"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có</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vi-VN" sz="2400" dirty="0">
                <a:effectLst/>
                <a:latin typeface="Calibri" panose="020F0502020204030204" pitchFamily="34" charset="0"/>
                <a:ea typeface="SimSun" panose="02010600030101010101" pitchFamily="2" charset="-122"/>
                <a:cs typeface="Arial" panose="020B0604020202020204" pitchFamily="34" charset="0"/>
              </a:rPr>
              <a:t>các tài liệu tham khảo ở cuối</a:t>
            </a:r>
            <a:r>
              <a:rPr lang="en-US" sz="2400" dirty="0">
                <a:effectLst/>
                <a:latin typeface="Calibri" panose="020F0502020204030204" pitchFamily="34" charset="0"/>
                <a:ea typeface="SimSun" panose="02010600030101010101" pitchFamily="2" charset="-122"/>
                <a:cs typeface="Arial" panose="020B0604020202020204" pitchFamily="34" charset="0"/>
              </a:rPr>
              <a:t> </a:t>
            </a:r>
            <a:r>
              <a:rPr lang="en-US" sz="2400" dirty="0" err="1">
                <a:effectLst/>
                <a:latin typeface="Calibri" panose="020F0502020204030204" pitchFamily="34" charset="0"/>
                <a:ea typeface="SimSun" panose="02010600030101010101" pitchFamily="2" charset="-122"/>
                <a:cs typeface="Arial" panose="020B0604020202020204" pitchFamily="34" charset="0"/>
              </a:rPr>
              <a:t>bài</a:t>
            </a:r>
            <a:r>
              <a:rPr lang="vi-VN" sz="2400" dirty="0">
                <a:effectLst/>
                <a:latin typeface="Calibri" panose="020F0502020204030204" pitchFamily="34" charset="0"/>
                <a:ea typeface="SimSun" panose="02010600030101010101" pitchFamily="2" charset="-122"/>
                <a:cs typeface="Arial" panose="020B0604020202020204" pitchFamily="34" charset="0"/>
              </a:rPr>
              <a:t> thuyết trình</a:t>
            </a:r>
            <a:r>
              <a:rPr lang="en-US" sz="2400" dirty="0">
                <a:latin typeface="+mj-lt"/>
              </a:rPr>
              <a:t>.  </a:t>
            </a:r>
          </a:p>
          <a:p>
            <a:pPr eaLnBrk="1" hangingPunct="1">
              <a:spcBef>
                <a:spcPct val="50000"/>
              </a:spcBef>
              <a:buClrTx/>
              <a:buSzTx/>
              <a:buFontTx/>
              <a:buNone/>
            </a:pPr>
            <a:endParaRPr lang="en-US" sz="2400" dirty="0">
              <a:solidFill>
                <a:schemeClr val="tx2">
                  <a:lumMod val="60000"/>
                  <a:lumOff val="40000"/>
                </a:schemeClr>
              </a:solidFill>
              <a:effectLst/>
              <a:latin typeface="+mn-lt"/>
            </a:endParaRPr>
          </a:p>
        </p:txBody>
      </p:sp>
      <p:pic>
        <p:nvPicPr>
          <p:cNvPr id="2" name="final slide 4">
            <a:hlinkClick r:id="" action="ppaction://media"/>
            <a:extLst>
              <a:ext uri="{FF2B5EF4-FFF2-40B4-BE49-F238E27FC236}">
                <a16:creationId xmlns:a16="http://schemas.microsoft.com/office/drawing/2014/main" id="{9AB529C9-55BA-D2D8-8F45-78933CA06E9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861842074"/>
      </p:ext>
    </p:extLst>
  </p:cSld>
  <p:clrMapOvr>
    <a:masterClrMapping/>
  </p:clrMapOvr>
  <mc:AlternateContent xmlns:mc="http://schemas.openxmlformats.org/markup-compatibility/2006" xmlns:p14="http://schemas.microsoft.com/office/powerpoint/2010/main">
    <mc:Choice Requires="p14">
      <p:transition spd="slow" p14:dur="2000" advTm="26723"/>
    </mc:Choice>
    <mc:Fallback xmlns="">
      <p:transition spd="slow" advTm="267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7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22997" y="2767062"/>
            <a:ext cx="10962751" cy="1053823"/>
          </a:xfrm>
        </p:spPr>
        <p:txBody>
          <a:bodyPr>
            <a:normAutofit fontScale="92500" lnSpcReduction="20000"/>
          </a:bodyPr>
          <a:lstStyle/>
          <a:p>
            <a:pPr algn="ctr"/>
            <a:r>
              <a:rPr lang="en-US" sz="4000" dirty="0" err="1">
                <a:latin typeface="+mn-lt"/>
              </a:rPr>
              <a:t>Tổng</a:t>
            </a:r>
            <a:r>
              <a:rPr lang="en-US" sz="4000" dirty="0">
                <a:latin typeface="+mn-lt"/>
              </a:rPr>
              <a:t> </a:t>
            </a:r>
            <a:r>
              <a:rPr lang="en-US" sz="4000" dirty="0" err="1">
                <a:latin typeface="+mn-lt"/>
              </a:rPr>
              <a:t>quan</a:t>
            </a:r>
            <a:endParaRPr lang="en-US" sz="4000" dirty="0">
              <a:latin typeface="+mn-lt"/>
            </a:endParaRPr>
          </a:p>
          <a:p>
            <a:pPr algn="ctr"/>
            <a:r>
              <a:rPr lang="en-US" sz="4000" dirty="0" err="1">
                <a:latin typeface="+mn-lt"/>
              </a:rPr>
              <a:t>Các</a:t>
            </a:r>
            <a:r>
              <a:rPr lang="en-US" sz="4000" dirty="0">
                <a:latin typeface="+mn-lt"/>
              </a:rPr>
              <a:t> </a:t>
            </a:r>
            <a:r>
              <a:rPr lang="en-US" sz="4000" dirty="0" err="1">
                <a:latin typeface="+mn-lt"/>
              </a:rPr>
              <a:t>yêu</a:t>
            </a:r>
            <a:r>
              <a:rPr lang="en-US" sz="4000" dirty="0">
                <a:latin typeface="+mn-lt"/>
              </a:rPr>
              <a:t> </a:t>
            </a:r>
            <a:r>
              <a:rPr lang="en-US" sz="4000" dirty="0" err="1">
                <a:latin typeface="+mn-lt"/>
              </a:rPr>
              <a:t>cầu</a:t>
            </a:r>
            <a:r>
              <a:rPr lang="en-US" sz="4000" dirty="0">
                <a:latin typeface="+mn-lt"/>
              </a:rPr>
              <a:t> </a:t>
            </a:r>
            <a:r>
              <a:rPr lang="en-US" sz="4000" dirty="0" err="1">
                <a:latin typeface="+mn-lt"/>
              </a:rPr>
              <a:t>chung</a:t>
            </a:r>
            <a:r>
              <a:rPr lang="en-US" sz="4000" dirty="0">
                <a:latin typeface="+mn-lt"/>
              </a:rPr>
              <a:t> </a:t>
            </a:r>
            <a:r>
              <a:rPr lang="en-US" sz="4000" dirty="0" err="1">
                <a:latin typeface="+mn-lt"/>
              </a:rPr>
              <a:t>vê</a:t>
            </a:r>
            <a:r>
              <a:rPr lang="en-US" sz="4000" dirty="0">
                <a:latin typeface="+mn-lt"/>
              </a:rPr>
              <a:t>̀ </a:t>
            </a:r>
            <a:r>
              <a:rPr lang="en-US" sz="4000" dirty="0" err="1">
                <a:latin typeface="+mn-lt"/>
              </a:rPr>
              <a:t>hàng</a:t>
            </a:r>
            <a:r>
              <a:rPr lang="en-US" sz="4000" dirty="0">
                <a:latin typeface="+mn-lt"/>
              </a:rPr>
              <a:t> may </a:t>
            </a:r>
            <a:r>
              <a:rPr lang="en-US" sz="4000" dirty="0" err="1">
                <a:latin typeface="+mn-lt"/>
              </a:rPr>
              <a:t>mặc</a:t>
            </a:r>
            <a:r>
              <a:rPr lang="en-US" sz="4000" dirty="0">
                <a:latin typeface="+mn-lt"/>
              </a:rPr>
              <a:t> </a:t>
            </a:r>
            <a:r>
              <a:rPr lang="en-US" sz="4000" dirty="0" err="1">
                <a:latin typeface="+mn-lt"/>
              </a:rPr>
              <a:t>Hoa</a:t>
            </a:r>
            <a:r>
              <a:rPr lang="en-US" sz="4000" dirty="0">
                <a:latin typeface="+mn-lt"/>
              </a:rPr>
              <a:t> Kỳ</a:t>
            </a:r>
          </a:p>
          <a:p>
            <a:pPr algn="ctr"/>
            <a:endParaRPr lang="en-US" sz="4000" dirty="0"/>
          </a:p>
        </p:txBody>
      </p:sp>
      <p:pic>
        <p:nvPicPr>
          <p:cNvPr id="3" name="final slide 5">
            <a:hlinkClick r:id="" action="ppaction://media"/>
            <a:extLst>
              <a:ext uri="{FF2B5EF4-FFF2-40B4-BE49-F238E27FC236}">
                <a16:creationId xmlns:a16="http://schemas.microsoft.com/office/drawing/2014/main" id="{EF5335C9-BB9D-345B-CF72-10B2D6AEB5F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728063272"/>
      </p:ext>
    </p:extLst>
  </p:cSld>
  <p:clrMapOvr>
    <a:masterClrMapping/>
  </p:clrMapOvr>
  <mc:AlternateContent xmlns:mc="http://schemas.openxmlformats.org/markup-compatibility/2006" xmlns:p14="http://schemas.microsoft.com/office/powerpoint/2010/main">
    <mc:Choice Requires="p14">
      <p:transition spd="slow" p14:dur="2000" advTm="10997"/>
    </mc:Choice>
    <mc:Fallback xmlns="">
      <p:transition spd="slow" advTm="10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9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err="1"/>
              <a:t>Các</a:t>
            </a:r>
            <a:r>
              <a:rPr lang="en-US" sz="3600" dirty="0"/>
              <a:t> </a:t>
            </a:r>
            <a:r>
              <a:rPr lang="en-US" sz="3600" dirty="0" err="1"/>
              <a:t>chủ</a:t>
            </a:r>
            <a:r>
              <a:rPr lang="en-US" sz="3600" dirty="0"/>
              <a:t> </a:t>
            </a:r>
            <a:r>
              <a:rPr lang="en-US" sz="3600" dirty="0" err="1"/>
              <a:t>đề</a:t>
            </a:r>
            <a:endParaRPr lang="en-US" sz="3600" dirty="0"/>
          </a:p>
        </p:txBody>
      </p:sp>
      <p:sp>
        <p:nvSpPr>
          <p:cNvPr id="3" name="Content Placeholder 2"/>
          <p:cNvSpPr>
            <a:spLocks noGrp="1"/>
          </p:cNvSpPr>
          <p:nvPr>
            <p:ph idx="1"/>
          </p:nvPr>
        </p:nvSpPr>
        <p:spPr/>
        <p:txBody>
          <a:bodyPr>
            <a:normAutofit/>
          </a:bodyPr>
          <a:lstStyle/>
          <a:p>
            <a:pPr marL="457200" indent="-457200">
              <a:buFont typeface="Wingdings" panose="05000000000000000000" pitchFamily="2" charset="2"/>
              <a:buChar char="Ø"/>
            </a:pPr>
            <a:r>
              <a:rPr lang="en-US" dirty="0" err="1">
                <a:latin typeface="+mn-lt"/>
                <a:hlinkClick r:id="rId5" action="ppaction://hlinksldjump"/>
              </a:rPr>
              <a:t>Đạo</a:t>
            </a:r>
            <a:r>
              <a:rPr lang="en-US" dirty="0">
                <a:latin typeface="+mn-lt"/>
                <a:hlinkClick r:id="rId5" action="ppaction://hlinksldjump"/>
              </a:rPr>
              <a:t> </a:t>
            </a:r>
            <a:r>
              <a:rPr lang="en-US" dirty="0" err="1">
                <a:latin typeface="+mn-lt"/>
                <a:hlinkClick r:id="rId5" action="ppaction://hlinksldjump"/>
              </a:rPr>
              <a:t>luật</a:t>
            </a:r>
            <a:r>
              <a:rPr lang="en-US" dirty="0">
                <a:latin typeface="+mn-lt"/>
                <a:hlinkClick r:id="rId5" action="ppaction://hlinksldjump"/>
              </a:rPr>
              <a:t> </a:t>
            </a:r>
            <a:r>
              <a:rPr lang="en-US" dirty="0" err="1">
                <a:latin typeface="+mn-lt"/>
                <a:hlinkClick r:id="rId5" action="ppaction://hlinksldjump"/>
              </a:rPr>
              <a:t>Vải</a:t>
            </a:r>
            <a:r>
              <a:rPr lang="en-US" dirty="0">
                <a:latin typeface="+mn-lt"/>
                <a:hlinkClick r:id="rId5" action="ppaction://hlinksldjump"/>
              </a:rPr>
              <a:t> </a:t>
            </a:r>
            <a:r>
              <a:rPr lang="en-US" dirty="0" err="1">
                <a:latin typeface="+mn-lt"/>
                <a:hlinkClick r:id="rId5" action="ppaction://hlinksldjump"/>
              </a:rPr>
              <a:t>Dê</a:t>
            </a:r>
            <a:r>
              <a:rPr lang="en-US" dirty="0">
                <a:latin typeface="+mn-lt"/>
                <a:hlinkClick r:id="rId5" action="ppaction://hlinksldjump"/>
              </a:rPr>
              <a:t>̃ </a:t>
            </a:r>
            <a:r>
              <a:rPr lang="en-US" dirty="0" err="1">
                <a:latin typeface="+mn-lt"/>
                <a:hlinkClick r:id="rId5" action="ppaction://hlinksldjump"/>
              </a:rPr>
              <a:t>cháy</a:t>
            </a:r>
            <a:endParaRPr lang="en-US" dirty="0">
              <a:latin typeface="+mn-lt"/>
            </a:endParaRPr>
          </a:p>
          <a:p>
            <a:pPr marL="457200" indent="-457200">
              <a:buFont typeface="Wingdings" panose="05000000000000000000" pitchFamily="2" charset="2"/>
              <a:buChar char="Ø"/>
            </a:pPr>
            <a:r>
              <a:rPr lang="en-US" dirty="0" err="1">
                <a:latin typeface="+mn-lt"/>
                <a:hlinkClick r:id="rId6" action="ppaction://hlinksldjump"/>
              </a:rPr>
              <a:t>Phạm</a:t>
            </a:r>
            <a:r>
              <a:rPr lang="en-US" dirty="0">
                <a:latin typeface="+mn-lt"/>
                <a:hlinkClick r:id="rId6" action="ppaction://hlinksldjump"/>
              </a:rPr>
              <a:t> vi </a:t>
            </a:r>
            <a:r>
              <a:rPr lang="en-US" dirty="0" err="1">
                <a:latin typeface="+mn-lt"/>
                <a:hlinkClick r:id="rId6" action="ppaction://hlinksldjump"/>
              </a:rPr>
              <a:t>các</a:t>
            </a:r>
            <a:r>
              <a:rPr lang="en-US" dirty="0">
                <a:latin typeface="+mn-lt"/>
                <a:hlinkClick r:id="rId6" action="ppaction://hlinksldjump"/>
              </a:rPr>
              <a:t> </a:t>
            </a:r>
            <a:r>
              <a:rPr lang="en-US" dirty="0" err="1">
                <a:latin typeface="+mn-lt"/>
                <a:hlinkClick r:id="rId6" action="ppaction://hlinksldjump"/>
              </a:rPr>
              <a:t>yêu</a:t>
            </a:r>
            <a:r>
              <a:rPr lang="en-US" dirty="0">
                <a:latin typeface="+mn-lt"/>
                <a:hlinkClick r:id="rId6" action="ppaction://hlinksldjump"/>
              </a:rPr>
              <a:t> </a:t>
            </a:r>
            <a:r>
              <a:rPr lang="en-US" dirty="0" err="1">
                <a:latin typeface="+mn-lt"/>
                <a:hlinkClick r:id="rId6" action="ppaction://hlinksldjump"/>
              </a:rPr>
              <a:t>cầu</a:t>
            </a:r>
            <a:r>
              <a:rPr lang="en-US" dirty="0">
                <a:latin typeface="+mn-lt"/>
                <a:hlinkClick r:id="rId6" action="ppaction://hlinksldjump"/>
              </a:rPr>
              <a:t> </a:t>
            </a:r>
            <a:r>
              <a:rPr lang="en-US" dirty="0" err="1">
                <a:latin typeface="+mn-lt"/>
                <a:hlinkClick r:id="rId6" action="ppaction://hlinksldjump"/>
              </a:rPr>
              <a:t>hàng</a:t>
            </a:r>
            <a:r>
              <a:rPr lang="en-US" dirty="0">
                <a:latin typeface="+mn-lt"/>
                <a:hlinkClick r:id="rId6" action="ppaction://hlinksldjump"/>
              </a:rPr>
              <a:t> may </a:t>
            </a:r>
            <a:r>
              <a:rPr lang="en-US" dirty="0" err="1">
                <a:latin typeface="+mn-lt"/>
                <a:hlinkClick r:id="rId6" action="ppaction://hlinksldjump"/>
              </a:rPr>
              <a:t>mặc</a:t>
            </a:r>
            <a:r>
              <a:rPr lang="en-US" dirty="0">
                <a:latin typeface="+mn-lt"/>
                <a:hlinkClick r:id="rId6" action="ppaction://hlinksldjump"/>
              </a:rPr>
              <a:t> </a:t>
            </a:r>
            <a:r>
              <a:rPr lang="en-US" dirty="0" err="1">
                <a:latin typeface="+mn-lt"/>
                <a:hlinkClick r:id="rId6" action="ppaction://hlinksldjump"/>
              </a:rPr>
              <a:t>chung</a:t>
            </a:r>
            <a:endParaRPr lang="en-US" dirty="0">
              <a:latin typeface="+mn-lt"/>
            </a:endParaRPr>
          </a:p>
          <a:p>
            <a:pPr marL="800100" lvl="1" indent="-342900">
              <a:buFont typeface="Arial" panose="020B0604020202020204" pitchFamily="34" charset="0"/>
              <a:buChar char="•"/>
            </a:pPr>
            <a:r>
              <a:rPr lang="en-US" dirty="0" err="1">
                <a:latin typeface="+mn-lt"/>
                <a:hlinkClick r:id="rId7" action="ppaction://hlinksldjump"/>
              </a:rPr>
              <a:t>Vải</a:t>
            </a:r>
            <a:r>
              <a:rPr lang="en-US" dirty="0">
                <a:latin typeface="+mn-lt"/>
                <a:hlinkClick r:id="rId7" action="ppaction://hlinksldjump"/>
              </a:rPr>
              <a:t> may </a:t>
            </a:r>
            <a:r>
              <a:rPr lang="en-US" dirty="0" err="1">
                <a:latin typeface="+mn-lt"/>
                <a:hlinkClick r:id="rId7" action="ppaction://hlinksldjump"/>
              </a:rPr>
              <a:t>mặc</a:t>
            </a:r>
            <a:endParaRPr lang="en-US" dirty="0">
              <a:latin typeface="+mn-lt"/>
            </a:endParaRPr>
          </a:p>
          <a:p>
            <a:pPr marL="800100" lvl="1" indent="-342900">
              <a:buFont typeface="Arial" panose="020B0604020202020204" pitchFamily="34" charset="0"/>
              <a:buChar char="•"/>
            </a:pPr>
            <a:r>
              <a:rPr lang="en-US" dirty="0" err="1">
                <a:latin typeface="+mn-lt"/>
                <a:hlinkClick r:id="rId7" action="ppaction://hlinksldjump"/>
              </a:rPr>
              <a:t>Dây</a:t>
            </a:r>
            <a:r>
              <a:rPr lang="en-US" dirty="0">
                <a:latin typeface="+mn-lt"/>
                <a:hlinkClick r:id="rId7" action="ppaction://hlinksldjump"/>
              </a:rPr>
              <a:t> </a:t>
            </a:r>
            <a:r>
              <a:rPr lang="en-US" dirty="0" err="1">
                <a:latin typeface="+mn-lt"/>
                <a:hlinkClick r:id="rId7" action="ppaction://hlinksldjump"/>
              </a:rPr>
              <a:t>rút</a:t>
            </a:r>
            <a:endParaRPr lang="en-US" dirty="0">
              <a:latin typeface="+mn-lt"/>
            </a:endParaRPr>
          </a:p>
          <a:p>
            <a:pPr marL="457200" indent="-457200">
              <a:buFont typeface="Wingdings" panose="05000000000000000000" pitchFamily="2" charset="2"/>
              <a:buChar char="Ø"/>
            </a:pPr>
            <a:r>
              <a:rPr lang="en-US" dirty="0" err="1">
                <a:latin typeface="+mn-lt"/>
                <a:hlinkClick r:id="rId8" action="ppaction://hlinksldjump"/>
              </a:rPr>
              <a:t>Các</a:t>
            </a:r>
            <a:r>
              <a:rPr lang="en-US" dirty="0">
                <a:latin typeface="+mn-lt"/>
                <a:hlinkClick r:id="rId8" action="ppaction://hlinksldjump"/>
              </a:rPr>
              <a:t> </a:t>
            </a:r>
            <a:r>
              <a:rPr lang="en-US" dirty="0" err="1">
                <a:latin typeface="+mn-lt"/>
                <a:hlinkClick r:id="rId8" action="ppaction://hlinksldjump"/>
              </a:rPr>
              <a:t>yêu</a:t>
            </a:r>
            <a:r>
              <a:rPr lang="en-US" dirty="0">
                <a:latin typeface="+mn-lt"/>
                <a:hlinkClick r:id="rId8" action="ppaction://hlinksldjump"/>
              </a:rPr>
              <a:t> </a:t>
            </a:r>
            <a:r>
              <a:rPr lang="en-US" dirty="0" err="1">
                <a:latin typeface="+mn-lt"/>
                <a:hlinkClick r:id="rId8" action="ppaction://hlinksldjump"/>
              </a:rPr>
              <a:t>cầu</a:t>
            </a:r>
            <a:r>
              <a:rPr lang="en-US" dirty="0">
                <a:latin typeface="+mn-lt"/>
                <a:hlinkClick r:id="rId8" action="ppaction://hlinksldjump"/>
              </a:rPr>
              <a:t> </a:t>
            </a:r>
            <a:r>
              <a:rPr lang="en-US" dirty="0" err="1">
                <a:latin typeface="+mn-lt"/>
                <a:hlinkClick r:id="rId8" action="ppaction://hlinksldjump"/>
              </a:rPr>
              <a:t>khác</a:t>
            </a:r>
            <a:r>
              <a:rPr lang="en-US" dirty="0">
                <a:latin typeface="+mn-lt"/>
                <a:hlinkClick r:id="rId8" action="ppaction://hlinksldjump"/>
              </a:rPr>
              <a:t> </a:t>
            </a:r>
            <a:r>
              <a:rPr lang="en-US" dirty="0" err="1">
                <a:latin typeface="+mn-lt"/>
                <a:hlinkClick r:id="rId8" action="ppaction://hlinksldjump"/>
              </a:rPr>
              <a:t>của</a:t>
            </a:r>
            <a:r>
              <a:rPr lang="en-US" dirty="0">
                <a:latin typeface="+mn-lt"/>
                <a:hlinkClick r:id="rId8" action="ppaction://hlinksldjump"/>
              </a:rPr>
              <a:t> CPSA</a:t>
            </a:r>
            <a:endParaRPr lang="en-US" dirty="0">
              <a:latin typeface="+mn-lt"/>
            </a:endParaRPr>
          </a:p>
          <a:p>
            <a:pPr marL="800100" lvl="1" indent="-342900">
              <a:buFont typeface="Arial" panose="020B0604020202020204" pitchFamily="34" charset="0"/>
              <a:buChar char="•"/>
            </a:pPr>
            <a:r>
              <a:rPr lang="en-US" dirty="0" err="1">
                <a:latin typeface="+mn-lt"/>
                <a:hlinkClick r:id="rId8" action="ppaction://hlinksldjump"/>
              </a:rPr>
              <a:t>Các</a:t>
            </a:r>
            <a:r>
              <a:rPr lang="en-US" dirty="0">
                <a:latin typeface="+mn-lt"/>
                <a:hlinkClick r:id="rId8" action="ppaction://hlinksldjump"/>
              </a:rPr>
              <a:t> </a:t>
            </a:r>
            <a:r>
              <a:rPr lang="en-US" dirty="0" err="1">
                <a:latin typeface="+mn-lt"/>
                <a:hlinkClick r:id="rId8" action="ppaction://hlinksldjump"/>
              </a:rPr>
              <a:t>yêu</a:t>
            </a:r>
            <a:r>
              <a:rPr lang="en-US" dirty="0">
                <a:latin typeface="+mn-lt"/>
                <a:hlinkClick r:id="rId8" action="ppaction://hlinksldjump"/>
              </a:rPr>
              <a:t> </a:t>
            </a:r>
            <a:r>
              <a:rPr lang="en-US" dirty="0" err="1">
                <a:latin typeface="+mn-lt"/>
                <a:hlinkClick r:id="rId8" action="ppaction://hlinksldjump"/>
              </a:rPr>
              <a:t>cầu</a:t>
            </a:r>
            <a:r>
              <a:rPr lang="en-US" dirty="0">
                <a:latin typeface="+mn-lt"/>
                <a:hlinkClick r:id="rId8" action="ppaction://hlinksldjump"/>
              </a:rPr>
              <a:t> </a:t>
            </a:r>
            <a:r>
              <a:rPr lang="en-US" dirty="0" err="1">
                <a:latin typeface="+mn-lt"/>
                <a:hlinkClick r:id="rId8" action="ppaction://hlinksldjump"/>
              </a:rPr>
              <a:t>chứng</a:t>
            </a:r>
            <a:r>
              <a:rPr lang="en-US" dirty="0">
                <a:latin typeface="+mn-lt"/>
                <a:hlinkClick r:id="rId8" action="ppaction://hlinksldjump"/>
              </a:rPr>
              <a:t> </a:t>
            </a:r>
            <a:r>
              <a:rPr lang="en-US" dirty="0" err="1">
                <a:latin typeface="+mn-lt"/>
                <a:hlinkClick r:id="rId8" action="ppaction://hlinksldjump"/>
              </a:rPr>
              <a:t>nhận</a:t>
            </a:r>
            <a:endParaRPr lang="en-US" dirty="0">
              <a:latin typeface="+mn-lt"/>
            </a:endParaRPr>
          </a:p>
          <a:p>
            <a:pPr marL="800100" lvl="1" indent="-342900">
              <a:buFont typeface="Arial" panose="020B0604020202020204" pitchFamily="34" charset="0"/>
              <a:buChar char="•"/>
            </a:pPr>
            <a:r>
              <a:rPr lang="en-US" dirty="0" err="1">
                <a:latin typeface="+mn-lt"/>
                <a:hlinkClick r:id="rId9" action="ppaction://hlinksldjump"/>
              </a:rPr>
              <a:t>Hàm</a:t>
            </a:r>
            <a:r>
              <a:rPr lang="en-US" dirty="0">
                <a:latin typeface="+mn-lt"/>
                <a:hlinkClick r:id="rId9" action="ppaction://hlinksldjump"/>
              </a:rPr>
              <a:t> </a:t>
            </a:r>
            <a:r>
              <a:rPr lang="en-US" dirty="0" err="1">
                <a:latin typeface="+mn-lt"/>
                <a:hlinkClick r:id="rId9" action="ppaction://hlinksldjump"/>
              </a:rPr>
              <a:t>lượng</a:t>
            </a:r>
            <a:r>
              <a:rPr lang="en-US" dirty="0">
                <a:latin typeface="+mn-lt"/>
                <a:hlinkClick r:id="rId9" action="ppaction://hlinksldjump"/>
              </a:rPr>
              <a:t> </a:t>
            </a:r>
            <a:r>
              <a:rPr lang="en-US" dirty="0" err="1">
                <a:latin typeface="+mn-lt"/>
                <a:hlinkClick r:id="rId9" action="ppaction://hlinksldjump"/>
              </a:rPr>
              <a:t>hóa</a:t>
            </a:r>
            <a:r>
              <a:rPr lang="en-US" dirty="0">
                <a:latin typeface="+mn-lt"/>
                <a:hlinkClick r:id="rId9" action="ppaction://hlinksldjump"/>
              </a:rPr>
              <a:t> </a:t>
            </a:r>
            <a:r>
              <a:rPr lang="en-US" dirty="0" err="1">
                <a:latin typeface="+mn-lt"/>
                <a:hlinkClick r:id="rId9" action="ppaction://hlinksldjump"/>
              </a:rPr>
              <a:t>chất</a:t>
            </a:r>
            <a:endParaRPr lang="en-US" dirty="0">
              <a:latin typeface="+mn-lt"/>
            </a:endParaRPr>
          </a:p>
          <a:p>
            <a:pPr marL="800100" lvl="1" indent="-342900">
              <a:buFont typeface="Arial" panose="020B0604020202020204" pitchFamily="34" charset="0"/>
              <a:buChar char="•"/>
            </a:pPr>
            <a:r>
              <a:rPr lang="en-US" dirty="0" err="1">
                <a:latin typeface="+mn-lt"/>
                <a:hlinkClick r:id="rId10" action="ppaction://hlinksldjump"/>
              </a:rPr>
              <a:t>Nhãn</a:t>
            </a:r>
            <a:r>
              <a:rPr lang="en-US" dirty="0">
                <a:latin typeface="+mn-lt"/>
                <a:hlinkClick r:id="rId10" action="ppaction://hlinksldjump"/>
              </a:rPr>
              <a:t> </a:t>
            </a:r>
            <a:r>
              <a:rPr lang="en-US" dirty="0" err="1">
                <a:latin typeface="+mn-lt"/>
                <a:hlinkClick r:id="rId10" action="ppaction://hlinksldjump"/>
              </a:rPr>
              <a:t>theo</a:t>
            </a:r>
            <a:r>
              <a:rPr lang="en-US" dirty="0">
                <a:latin typeface="+mn-lt"/>
                <a:hlinkClick r:id="rId10" action="ppaction://hlinksldjump"/>
              </a:rPr>
              <a:t> </a:t>
            </a:r>
            <a:r>
              <a:rPr lang="en-US" dirty="0" err="1">
                <a:latin typeface="+mn-lt"/>
                <a:hlinkClick r:id="rId10" action="ppaction://hlinksldjump"/>
              </a:rPr>
              <a:t>dõi</a:t>
            </a:r>
            <a:endParaRPr lang="en-US" dirty="0">
              <a:latin typeface="+mn-lt"/>
            </a:endParaRPr>
          </a:p>
          <a:p>
            <a:pPr marL="800100" lvl="1" indent="-342900">
              <a:buFont typeface="Arial" panose="020B0604020202020204" pitchFamily="34" charset="0"/>
              <a:buChar char="•"/>
            </a:pPr>
            <a:r>
              <a:rPr lang="en-US" dirty="0" err="1">
                <a:latin typeface="+mn-lt"/>
                <a:hlinkClick r:id="rId11" action="ppaction://hlinksldjump"/>
              </a:rPr>
              <a:t>Các</a:t>
            </a:r>
            <a:r>
              <a:rPr lang="en-US" dirty="0">
                <a:latin typeface="+mn-lt"/>
                <a:hlinkClick r:id="rId11" action="ppaction://hlinksldjump"/>
              </a:rPr>
              <a:t> </a:t>
            </a:r>
            <a:r>
              <a:rPr lang="en-US" dirty="0" err="1">
                <a:latin typeface="+mn-lt"/>
                <a:hlinkClick r:id="rId11" action="ppaction://hlinksldjump"/>
              </a:rPr>
              <a:t>bô</a:t>
            </a:r>
            <a:r>
              <a:rPr lang="en-US" dirty="0">
                <a:latin typeface="+mn-lt"/>
                <a:hlinkClick r:id="rId11" action="ppaction://hlinksldjump"/>
              </a:rPr>
              <a:t>̣ </a:t>
            </a:r>
            <a:r>
              <a:rPr lang="en-US" dirty="0" err="1">
                <a:latin typeface="+mn-lt"/>
                <a:hlinkClick r:id="rId11" action="ppaction://hlinksldjump"/>
              </a:rPr>
              <a:t>phận</a:t>
            </a:r>
            <a:r>
              <a:rPr lang="en-US" dirty="0">
                <a:latin typeface="+mn-lt"/>
                <a:hlinkClick r:id="rId11" action="ppaction://hlinksldjump"/>
              </a:rPr>
              <a:t> </a:t>
            </a:r>
            <a:r>
              <a:rPr lang="en-US" dirty="0" err="1">
                <a:latin typeface="+mn-lt"/>
                <a:hlinkClick r:id="rId11" action="ppaction://hlinksldjump"/>
              </a:rPr>
              <a:t>nho</a:t>
            </a:r>
            <a:r>
              <a:rPr lang="en-US" dirty="0">
                <a:latin typeface="+mn-lt"/>
                <a:hlinkClick r:id="rId11" action="ppaction://hlinksldjump"/>
              </a:rPr>
              <a:t>̉</a:t>
            </a:r>
            <a:endParaRPr lang="en-US" dirty="0">
              <a:latin typeface="+mn-lt"/>
            </a:endParaRPr>
          </a:p>
          <a:p>
            <a:pPr marL="457200" indent="-457200">
              <a:buFont typeface="Wingdings" panose="05000000000000000000" pitchFamily="2" charset="2"/>
              <a:buChar char="Ø"/>
            </a:pPr>
            <a:r>
              <a:rPr lang="en-US" dirty="0" err="1">
                <a:latin typeface="+mn-lt"/>
                <a:hlinkClick r:id="rId12" action="ppaction://hlinksldjump"/>
              </a:rPr>
              <a:t>Tóm</a:t>
            </a:r>
            <a:r>
              <a:rPr lang="en-US" dirty="0">
                <a:latin typeface="+mn-lt"/>
                <a:hlinkClick r:id="rId12" action="ppaction://hlinksldjump"/>
              </a:rPr>
              <a:t> </a:t>
            </a:r>
            <a:r>
              <a:rPr lang="en-US" dirty="0" err="1">
                <a:latin typeface="+mn-lt"/>
                <a:hlinkClick r:id="rId12" action="ppaction://hlinksldjump"/>
              </a:rPr>
              <a:t>tắt</a:t>
            </a:r>
            <a:r>
              <a:rPr lang="en-US" dirty="0">
                <a:latin typeface="+mn-lt"/>
                <a:hlinkClick r:id="rId12" action="ppaction://hlinksldjump"/>
              </a:rPr>
              <a:t> </a:t>
            </a:r>
            <a:r>
              <a:rPr lang="en-US" dirty="0" err="1">
                <a:latin typeface="+mn-lt"/>
                <a:hlinkClick r:id="rId12" action="ppaction://hlinksldjump"/>
              </a:rPr>
              <a:t>các</a:t>
            </a:r>
            <a:r>
              <a:rPr lang="en-US" dirty="0">
                <a:latin typeface="+mn-lt"/>
                <a:hlinkClick r:id="rId12" action="ppaction://hlinksldjump"/>
              </a:rPr>
              <a:t> </a:t>
            </a:r>
            <a:r>
              <a:rPr lang="en-US" dirty="0" err="1">
                <a:latin typeface="+mn-lt"/>
                <a:hlinkClick r:id="rId12" action="ppaction://hlinksldjump"/>
              </a:rPr>
              <a:t>yêu</a:t>
            </a:r>
            <a:r>
              <a:rPr lang="en-US" dirty="0">
                <a:latin typeface="+mn-lt"/>
                <a:hlinkClick r:id="rId12" action="ppaction://hlinksldjump"/>
              </a:rPr>
              <a:t> </a:t>
            </a:r>
            <a:r>
              <a:rPr lang="en-US" dirty="0" err="1">
                <a:latin typeface="+mn-lt"/>
                <a:hlinkClick r:id="rId12" action="ppaction://hlinksldjump"/>
              </a:rPr>
              <a:t>cầu</a:t>
            </a:r>
            <a:r>
              <a:rPr lang="en-US" dirty="0">
                <a:latin typeface="+mn-lt"/>
                <a:hlinkClick r:id="rId12" action="ppaction://hlinksldjump"/>
              </a:rPr>
              <a:t> </a:t>
            </a:r>
            <a:r>
              <a:rPr lang="en-US" dirty="0" err="1">
                <a:latin typeface="+mn-lt"/>
                <a:hlinkClick r:id="rId12" action="ppaction://hlinksldjump"/>
              </a:rPr>
              <a:t>theo</a:t>
            </a:r>
            <a:r>
              <a:rPr lang="en-US" dirty="0">
                <a:latin typeface="+mn-lt"/>
                <a:hlinkClick r:id="rId12" action="ppaction://hlinksldjump"/>
              </a:rPr>
              <a:t> </a:t>
            </a:r>
            <a:r>
              <a:rPr lang="en-US" dirty="0" err="1">
                <a:latin typeface="+mn-lt"/>
                <a:hlinkClick r:id="rId12" action="ppaction://hlinksldjump"/>
              </a:rPr>
              <a:t>loại</a:t>
            </a:r>
            <a:r>
              <a:rPr lang="en-US" dirty="0">
                <a:latin typeface="+mn-lt"/>
                <a:hlinkClick r:id="rId12" action="ppaction://hlinksldjump"/>
              </a:rPr>
              <a:t> </a:t>
            </a:r>
            <a:r>
              <a:rPr lang="en-US" dirty="0" err="1">
                <a:latin typeface="+mn-lt"/>
                <a:hlinkClick r:id="rId12" action="ppaction://hlinksldjump"/>
              </a:rPr>
              <a:t>sản</a:t>
            </a:r>
            <a:r>
              <a:rPr lang="en-US" dirty="0">
                <a:latin typeface="+mn-lt"/>
                <a:hlinkClick r:id="rId12" action="ppaction://hlinksldjump"/>
              </a:rPr>
              <a:t> </a:t>
            </a:r>
            <a:r>
              <a:rPr lang="en-US" dirty="0" err="1">
                <a:latin typeface="+mn-lt"/>
                <a:hlinkClick r:id="rId12" action="ppaction://hlinksldjump"/>
              </a:rPr>
              <a:t>phẩm</a:t>
            </a:r>
            <a:endParaRPr lang="en-US" dirty="0">
              <a:latin typeface="+mn-lt"/>
            </a:endParaRPr>
          </a:p>
          <a:p>
            <a:pPr marL="457200" indent="-457200">
              <a:buFont typeface="Wingdings" panose="05000000000000000000" pitchFamily="2" charset="2"/>
              <a:buChar char="Ø"/>
            </a:pPr>
            <a:r>
              <a:rPr lang="en-US" dirty="0" err="1">
                <a:latin typeface="+mn-lt"/>
                <a:hlinkClick r:id="" action="ppaction://noaction"/>
              </a:rPr>
              <a:t>Nguồn</a:t>
            </a:r>
            <a:r>
              <a:rPr lang="en-US" dirty="0">
                <a:latin typeface="+mn-lt"/>
                <a:hlinkClick r:id="" action="ppaction://noaction"/>
              </a:rPr>
              <a:t> </a:t>
            </a:r>
            <a:r>
              <a:rPr lang="en-US" dirty="0" err="1">
                <a:latin typeface="+mn-lt"/>
                <a:hlinkClick r:id="" action="ppaction://noaction"/>
              </a:rPr>
              <a:t>tham</a:t>
            </a:r>
            <a:r>
              <a:rPr lang="en-US" dirty="0">
                <a:latin typeface="+mn-lt"/>
                <a:hlinkClick r:id="" action="ppaction://noaction"/>
              </a:rPr>
              <a:t> </a:t>
            </a:r>
            <a:r>
              <a:rPr lang="en-US" dirty="0" err="1">
                <a:latin typeface="+mn-lt"/>
                <a:hlinkClick r:id="" action="ppaction://noaction"/>
              </a:rPr>
              <a:t>khảo</a:t>
            </a:r>
            <a:endParaRPr lang="en-US" dirty="0">
              <a:latin typeface="+mn-lt"/>
            </a:endParaRPr>
          </a:p>
        </p:txBody>
      </p:sp>
      <p:pic>
        <p:nvPicPr>
          <p:cNvPr id="4" name="final slide 6">
            <a:hlinkClick r:id="" action="ppaction://media"/>
            <a:extLst>
              <a:ext uri="{FF2B5EF4-FFF2-40B4-BE49-F238E27FC236}">
                <a16:creationId xmlns:a16="http://schemas.microsoft.com/office/drawing/2014/main" id="{BD94D077-BC91-B9B2-C633-347F0C77B278}"/>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089131821"/>
      </p:ext>
    </p:extLst>
  </p:cSld>
  <p:clrMapOvr>
    <a:masterClrMapping/>
  </p:clrMapOvr>
  <mc:AlternateContent xmlns:mc="http://schemas.openxmlformats.org/markup-compatibility/2006" xmlns:p14="http://schemas.microsoft.com/office/powerpoint/2010/main">
    <mc:Choice Requires="p14">
      <p:transition spd="slow" p14:dur="2000" advTm="44956"/>
    </mc:Choice>
    <mc:Fallback xmlns="">
      <p:transition spd="slow" advTm="449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9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err="1"/>
              <a:t>Đạo</a:t>
            </a:r>
            <a:r>
              <a:rPr lang="en-US" sz="3600"/>
              <a:t> </a:t>
            </a:r>
            <a:r>
              <a:rPr lang="en-US" sz="3600" err="1"/>
              <a:t>luật</a:t>
            </a:r>
            <a:r>
              <a:rPr lang="en-US" sz="3600"/>
              <a:t> </a:t>
            </a:r>
            <a:r>
              <a:rPr lang="en-US" sz="3600" err="1"/>
              <a:t>Vải</a:t>
            </a:r>
            <a:r>
              <a:rPr lang="en-US" sz="3600"/>
              <a:t> Dễ cháy (FFA)</a:t>
            </a:r>
          </a:p>
        </p:txBody>
      </p:sp>
      <p:sp>
        <p:nvSpPr>
          <p:cNvPr id="3" name="Content Placeholder 2"/>
          <p:cNvSpPr>
            <a:spLocks noGrp="1"/>
          </p:cNvSpPr>
          <p:nvPr>
            <p:ph idx="1"/>
          </p:nvPr>
        </p:nvSpPr>
        <p:spPr/>
        <p:txBody>
          <a:bodyPr>
            <a:normAutofit fontScale="92500" lnSpcReduction="10000"/>
          </a:bodyPr>
          <a:lstStyle/>
          <a:p>
            <a:pPr marL="457200" indent="-457200">
              <a:buFont typeface="Arial" panose="020B0604020202020204" pitchFamily="34" charset="0"/>
              <a:buChar char="•"/>
            </a:pPr>
            <a:r>
              <a:rPr lang="en-US" dirty="0" err="1">
                <a:solidFill>
                  <a:srgbClr val="4C4C4C"/>
                </a:solidFill>
                <a:latin typeface="+mn-lt"/>
              </a:rPr>
              <a:t>Thẩm</a:t>
            </a:r>
            <a:r>
              <a:rPr lang="en-US" dirty="0">
                <a:solidFill>
                  <a:srgbClr val="4C4C4C"/>
                </a:solidFill>
                <a:latin typeface="+mn-lt"/>
              </a:rPr>
              <a:t> </a:t>
            </a:r>
            <a:r>
              <a:rPr lang="en-US" dirty="0" err="1">
                <a:solidFill>
                  <a:srgbClr val="4C4C4C"/>
                </a:solidFill>
                <a:latin typeface="+mn-lt"/>
              </a:rPr>
              <a:t>quyền</a:t>
            </a:r>
            <a:r>
              <a:rPr lang="en-US" dirty="0">
                <a:solidFill>
                  <a:srgbClr val="4C4C4C"/>
                </a:solidFill>
                <a:latin typeface="+mn-lt"/>
              </a:rPr>
              <a:t> </a:t>
            </a:r>
            <a:r>
              <a:rPr lang="en-US" dirty="0" err="1">
                <a:solidFill>
                  <a:srgbClr val="4C4C4C"/>
                </a:solidFill>
                <a:latin typeface="+mn-lt"/>
              </a:rPr>
              <a:t>chính</a:t>
            </a:r>
            <a:r>
              <a:rPr lang="en-US" dirty="0">
                <a:solidFill>
                  <a:srgbClr val="4C4C4C"/>
                </a:solidFill>
                <a:latin typeface="+mn-lt"/>
              </a:rPr>
              <a:t> </a:t>
            </a:r>
            <a:r>
              <a:rPr lang="en-US" dirty="0" err="1">
                <a:solidFill>
                  <a:srgbClr val="4C4C4C"/>
                </a:solidFill>
                <a:latin typeface="+mn-lt"/>
              </a:rPr>
              <a:t>đê</a:t>
            </a:r>
            <a:r>
              <a:rPr lang="en-US" dirty="0">
                <a:solidFill>
                  <a:srgbClr val="4C4C4C"/>
                </a:solidFill>
                <a:latin typeface="+mn-lt"/>
              </a:rPr>
              <a:t>̉ CPSC </a:t>
            </a:r>
            <a:r>
              <a:rPr lang="en-US" dirty="0" err="1">
                <a:solidFill>
                  <a:srgbClr val="4C4C4C"/>
                </a:solidFill>
                <a:latin typeface="+mn-lt"/>
              </a:rPr>
              <a:t>quản</a:t>
            </a:r>
            <a:r>
              <a:rPr lang="en-US" dirty="0">
                <a:solidFill>
                  <a:srgbClr val="4C4C4C"/>
                </a:solidFill>
                <a:latin typeface="+mn-lt"/>
              </a:rPr>
              <a:t> </a:t>
            </a:r>
            <a:r>
              <a:rPr lang="en-US" dirty="0" err="1">
                <a:solidFill>
                  <a:srgbClr val="4C4C4C"/>
                </a:solidFill>
                <a:latin typeface="+mn-lt"/>
              </a:rPr>
              <a:t>ly</a:t>
            </a:r>
            <a:r>
              <a:rPr lang="en-US" dirty="0">
                <a:solidFill>
                  <a:srgbClr val="4C4C4C"/>
                </a:solidFill>
                <a:latin typeface="+mn-lt"/>
              </a:rPr>
              <a:t>́ </a:t>
            </a:r>
            <a:r>
              <a:rPr lang="en-US" dirty="0" err="1">
                <a:solidFill>
                  <a:srgbClr val="4C4C4C"/>
                </a:solidFill>
                <a:latin typeface="+mn-lt"/>
              </a:rPr>
              <a:t>hàng</a:t>
            </a:r>
            <a:r>
              <a:rPr lang="en-US" dirty="0">
                <a:solidFill>
                  <a:srgbClr val="4C4C4C"/>
                </a:solidFill>
                <a:latin typeface="+mn-lt"/>
              </a:rPr>
              <a:t> </a:t>
            </a:r>
            <a:r>
              <a:rPr lang="en-US" dirty="0" err="1">
                <a:solidFill>
                  <a:srgbClr val="4C4C4C"/>
                </a:solidFill>
                <a:latin typeface="+mn-lt"/>
              </a:rPr>
              <a:t>dệt</a:t>
            </a:r>
            <a:r>
              <a:rPr lang="en-US" dirty="0">
                <a:solidFill>
                  <a:srgbClr val="4C4C4C"/>
                </a:solidFill>
                <a:latin typeface="+mn-lt"/>
              </a:rPr>
              <a:t> may</a:t>
            </a:r>
          </a:p>
          <a:p>
            <a:pPr marL="457200" indent="-457200">
              <a:buFont typeface="Arial" panose="020B0604020202020204" pitchFamily="34" charset="0"/>
              <a:buChar char="•"/>
            </a:pPr>
            <a:r>
              <a:rPr lang="en-US" dirty="0" err="1">
                <a:solidFill>
                  <a:srgbClr val="4C4C4C"/>
                </a:solidFill>
                <a:latin typeface="+mn-lt"/>
              </a:rPr>
              <a:t>Tập</a:t>
            </a:r>
            <a:r>
              <a:rPr lang="en-US" dirty="0">
                <a:solidFill>
                  <a:srgbClr val="4C4C4C"/>
                </a:solidFill>
                <a:latin typeface="+mn-lt"/>
              </a:rPr>
              <a:t> </a:t>
            </a:r>
            <a:r>
              <a:rPr lang="en-US" dirty="0" err="1">
                <a:solidFill>
                  <a:srgbClr val="4C4C4C"/>
                </a:solidFill>
                <a:latin typeface="+mn-lt"/>
              </a:rPr>
              <a:t>trung</a:t>
            </a:r>
            <a:r>
              <a:rPr lang="en-US" dirty="0">
                <a:solidFill>
                  <a:srgbClr val="4C4C4C"/>
                </a:solidFill>
                <a:latin typeface="+mn-lt"/>
              </a:rPr>
              <a:t> </a:t>
            </a:r>
            <a:r>
              <a:rPr lang="en-US" dirty="0" err="1">
                <a:solidFill>
                  <a:srgbClr val="4C4C4C"/>
                </a:solidFill>
                <a:latin typeface="+mn-lt"/>
              </a:rPr>
              <a:t>vào</a:t>
            </a:r>
            <a:r>
              <a:rPr lang="en-US" dirty="0">
                <a:solidFill>
                  <a:srgbClr val="4C4C4C"/>
                </a:solidFill>
                <a:latin typeface="+mn-lt"/>
              </a:rPr>
              <a:t> </a:t>
            </a:r>
            <a:r>
              <a:rPr lang="en-US" dirty="0" err="1">
                <a:solidFill>
                  <a:srgbClr val="4C4C4C"/>
                </a:solidFill>
                <a:latin typeface="+mn-lt"/>
              </a:rPr>
              <a:t>tính</a:t>
            </a:r>
            <a:r>
              <a:rPr lang="en-US" dirty="0">
                <a:solidFill>
                  <a:srgbClr val="4C4C4C"/>
                </a:solidFill>
                <a:latin typeface="+mn-lt"/>
              </a:rPr>
              <a:t> </a:t>
            </a:r>
            <a:r>
              <a:rPr lang="en-US" dirty="0" err="1">
                <a:solidFill>
                  <a:srgbClr val="4C4C4C"/>
                </a:solidFill>
                <a:latin typeface="+mn-lt"/>
              </a:rPr>
              <a:t>chất</a:t>
            </a:r>
            <a:r>
              <a:rPr lang="en-US" dirty="0">
                <a:solidFill>
                  <a:srgbClr val="4C4C4C"/>
                </a:solidFill>
                <a:latin typeface="+mn-lt"/>
              </a:rPr>
              <a:t> </a:t>
            </a:r>
            <a:r>
              <a:rPr lang="en-US" dirty="0" err="1">
                <a:solidFill>
                  <a:srgbClr val="4C4C4C"/>
                </a:solidFill>
                <a:latin typeface="+mn-lt"/>
              </a:rPr>
              <a:t>dê</a:t>
            </a:r>
            <a:r>
              <a:rPr lang="en-US" dirty="0">
                <a:solidFill>
                  <a:srgbClr val="4C4C4C"/>
                </a:solidFill>
                <a:latin typeface="+mn-lt"/>
              </a:rPr>
              <a:t>̃ </a:t>
            </a:r>
            <a:r>
              <a:rPr lang="en-US" dirty="0" err="1">
                <a:solidFill>
                  <a:srgbClr val="4C4C4C"/>
                </a:solidFill>
                <a:latin typeface="+mn-lt"/>
              </a:rPr>
              <a:t>cháy</a:t>
            </a:r>
            <a:endParaRPr lang="en-US" dirty="0">
              <a:solidFill>
                <a:srgbClr val="4C4C4C"/>
              </a:solidFill>
              <a:latin typeface="+mn-lt"/>
            </a:endParaRPr>
          </a:p>
          <a:p>
            <a:pPr marL="457200" indent="-457200">
              <a:buFont typeface="Arial" panose="020B0604020202020204" pitchFamily="34" charset="0"/>
              <a:buChar char="•"/>
            </a:pPr>
            <a:r>
              <a:rPr lang="en-US" dirty="0" err="1">
                <a:solidFill>
                  <a:srgbClr val="4C4C4C"/>
                </a:solidFill>
                <a:latin typeface="+mn-lt"/>
              </a:rPr>
              <a:t>Các</a:t>
            </a:r>
            <a:r>
              <a:rPr lang="en-US" dirty="0">
                <a:solidFill>
                  <a:srgbClr val="4C4C4C"/>
                </a:solidFill>
                <a:latin typeface="+mn-lt"/>
              </a:rPr>
              <a:t> </a:t>
            </a:r>
            <a:r>
              <a:rPr lang="en-US" dirty="0" err="1">
                <a:solidFill>
                  <a:srgbClr val="4C4C4C"/>
                </a:solidFill>
                <a:latin typeface="+mn-lt"/>
              </a:rPr>
              <a:t>quy</a:t>
            </a:r>
            <a:r>
              <a:rPr lang="en-US" dirty="0">
                <a:solidFill>
                  <a:srgbClr val="4C4C4C"/>
                </a:solidFill>
                <a:latin typeface="+mn-lt"/>
              </a:rPr>
              <a:t> </a:t>
            </a:r>
            <a:r>
              <a:rPr lang="en-US" dirty="0" err="1">
                <a:solidFill>
                  <a:srgbClr val="4C4C4C"/>
                </a:solidFill>
                <a:latin typeface="+mn-lt"/>
              </a:rPr>
              <a:t>định</a:t>
            </a:r>
            <a:r>
              <a:rPr lang="en-US" dirty="0">
                <a:solidFill>
                  <a:srgbClr val="4C4C4C"/>
                </a:solidFill>
                <a:latin typeface="+mn-lt"/>
              </a:rPr>
              <a:t>:</a:t>
            </a:r>
          </a:p>
          <a:p>
            <a:pPr marL="800100" lvl="1" indent="-342900">
              <a:buFont typeface="Wingdings" panose="05000000000000000000" pitchFamily="2" charset="2"/>
              <a:buChar char="Ø"/>
            </a:pPr>
            <a:r>
              <a:rPr lang="en-US" dirty="0" err="1">
                <a:solidFill>
                  <a:srgbClr val="1A2857"/>
                </a:solidFill>
                <a:latin typeface="+mn-lt"/>
              </a:rPr>
              <a:t>Vải</a:t>
            </a:r>
            <a:r>
              <a:rPr lang="en-US" dirty="0">
                <a:solidFill>
                  <a:srgbClr val="1A2857"/>
                </a:solidFill>
                <a:latin typeface="+mn-lt"/>
              </a:rPr>
              <a:t> may </a:t>
            </a:r>
            <a:r>
              <a:rPr lang="en-US" dirty="0" err="1">
                <a:solidFill>
                  <a:srgbClr val="1A2857"/>
                </a:solidFill>
                <a:latin typeface="+mn-lt"/>
              </a:rPr>
              <a:t>mặc</a:t>
            </a:r>
            <a:endParaRPr lang="en-US" dirty="0">
              <a:solidFill>
                <a:srgbClr val="1A2857"/>
              </a:solidFill>
              <a:latin typeface="+mn-lt"/>
            </a:endParaRPr>
          </a:p>
          <a:p>
            <a:pPr marL="1257300" lvl="2" indent="-342900">
              <a:buFont typeface="Arial" panose="020B0604020202020204" pitchFamily="34" charset="0"/>
              <a:buChar char="•"/>
            </a:pPr>
            <a:r>
              <a:rPr lang="en-US" dirty="0">
                <a:solidFill>
                  <a:srgbClr val="1A2857"/>
                </a:solidFill>
                <a:latin typeface="+mn-lt"/>
              </a:rPr>
              <a:t>16 CFR </a:t>
            </a:r>
            <a:r>
              <a:rPr lang="en-US" dirty="0" err="1">
                <a:solidFill>
                  <a:srgbClr val="1A2857"/>
                </a:solidFill>
                <a:latin typeface="+mn-lt"/>
              </a:rPr>
              <a:t>phần</a:t>
            </a:r>
            <a:r>
              <a:rPr lang="en-US" dirty="0">
                <a:solidFill>
                  <a:srgbClr val="1A2857"/>
                </a:solidFill>
                <a:latin typeface="+mn-lt"/>
              </a:rPr>
              <a:t> 1610</a:t>
            </a:r>
          </a:p>
          <a:p>
            <a:pPr marL="800100" lvl="1" indent="-342900">
              <a:buFont typeface="Wingdings" panose="05000000000000000000" pitchFamily="2" charset="2"/>
              <a:buChar char="Ø"/>
            </a:pPr>
            <a:r>
              <a:rPr lang="en-US" dirty="0" err="1">
                <a:solidFill>
                  <a:srgbClr val="1A2857"/>
                </a:solidFill>
                <a:latin typeface="+mn-lt"/>
              </a:rPr>
              <a:t>Màng</a:t>
            </a:r>
            <a:r>
              <a:rPr lang="en-US" dirty="0">
                <a:solidFill>
                  <a:srgbClr val="1A2857"/>
                </a:solidFill>
                <a:latin typeface="+mn-lt"/>
              </a:rPr>
              <a:t> </a:t>
            </a:r>
            <a:r>
              <a:rPr lang="en-US" dirty="0" err="1">
                <a:solidFill>
                  <a:srgbClr val="1A2857"/>
                </a:solidFill>
                <a:latin typeface="+mn-lt"/>
              </a:rPr>
              <a:t>nhựa</a:t>
            </a:r>
            <a:r>
              <a:rPr lang="en-US" dirty="0">
                <a:solidFill>
                  <a:srgbClr val="1A2857"/>
                </a:solidFill>
                <a:latin typeface="+mn-lt"/>
              </a:rPr>
              <a:t> Vinyl</a:t>
            </a:r>
          </a:p>
          <a:p>
            <a:pPr marL="1257300" lvl="2" indent="-342900">
              <a:buFont typeface="Arial" panose="020B0604020202020204" pitchFamily="34" charset="0"/>
              <a:buChar char="•"/>
            </a:pPr>
            <a:r>
              <a:rPr lang="en-US" dirty="0">
                <a:solidFill>
                  <a:srgbClr val="1A2857"/>
                </a:solidFill>
                <a:latin typeface="+mn-lt"/>
              </a:rPr>
              <a:t>16 CFR </a:t>
            </a:r>
            <a:r>
              <a:rPr lang="en-US" dirty="0" err="1">
                <a:solidFill>
                  <a:srgbClr val="1A2857"/>
                </a:solidFill>
                <a:latin typeface="+mn-lt"/>
              </a:rPr>
              <a:t>phần</a:t>
            </a:r>
            <a:r>
              <a:rPr lang="en-US" dirty="0">
                <a:solidFill>
                  <a:srgbClr val="1A2857"/>
                </a:solidFill>
                <a:latin typeface="+mn-lt"/>
              </a:rPr>
              <a:t> 1611</a:t>
            </a:r>
          </a:p>
          <a:p>
            <a:pPr marL="800100" lvl="1" indent="-342900">
              <a:buFont typeface="Wingdings" panose="05000000000000000000" pitchFamily="2" charset="2"/>
              <a:buChar char="Ø"/>
            </a:pPr>
            <a:r>
              <a:rPr lang="en-US" dirty="0" err="1">
                <a:solidFill>
                  <a:srgbClr val="1A2857"/>
                </a:solidFill>
                <a:latin typeface="+mn-lt"/>
              </a:rPr>
              <a:t>Quần</a:t>
            </a:r>
            <a:r>
              <a:rPr lang="en-US" dirty="0">
                <a:solidFill>
                  <a:srgbClr val="1A2857"/>
                </a:solidFill>
                <a:latin typeface="+mn-lt"/>
              </a:rPr>
              <a:t> </a:t>
            </a:r>
            <a:r>
              <a:rPr lang="en-US" dirty="0" err="1">
                <a:solidFill>
                  <a:srgbClr val="1A2857"/>
                </a:solidFill>
                <a:latin typeface="+mn-lt"/>
              </a:rPr>
              <a:t>áo</a:t>
            </a:r>
            <a:r>
              <a:rPr lang="en-US" dirty="0">
                <a:solidFill>
                  <a:srgbClr val="1A2857"/>
                </a:solidFill>
                <a:latin typeface="+mn-lt"/>
              </a:rPr>
              <a:t> </a:t>
            </a:r>
            <a:r>
              <a:rPr lang="en-US" dirty="0" err="1">
                <a:solidFill>
                  <a:srgbClr val="1A2857"/>
                </a:solidFill>
                <a:latin typeface="+mn-lt"/>
              </a:rPr>
              <a:t>ngu</a:t>
            </a:r>
            <a:r>
              <a:rPr lang="en-US" dirty="0">
                <a:solidFill>
                  <a:srgbClr val="1A2857"/>
                </a:solidFill>
                <a:latin typeface="+mn-lt"/>
              </a:rPr>
              <a:t>̉ </a:t>
            </a:r>
            <a:r>
              <a:rPr lang="en-US" dirty="0" err="1">
                <a:solidFill>
                  <a:srgbClr val="1A2857"/>
                </a:solidFill>
                <a:latin typeface="+mn-lt"/>
              </a:rPr>
              <a:t>tre</a:t>
            </a:r>
            <a:r>
              <a:rPr lang="en-US" dirty="0">
                <a:solidFill>
                  <a:srgbClr val="1A2857"/>
                </a:solidFill>
                <a:latin typeface="+mn-lt"/>
              </a:rPr>
              <a:t>̉ </a:t>
            </a:r>
            <a:r>
              <a:rPr lang="en-US" dirty="0" err="1">
                <a:solidFill>
                  <a:srgbClr val="1A2857"/>
                </a:solidFill>
                <a:latin typeface="+mn-lt"/>
              </a:rPr>
              <a:t>em</a:t>
            </a:r>
            <a:endParaRPr lang="en-US" dirty="0">
              <a:solidFill>
                <a:srgbClr val="1A2857"/>
              </a:solidFill>
              <a:latin typeface="+mn-lt"/>
            </a:endParaRPr>
          </a:p>
          <a:p>
            <a:pPr marL="1257300" lvl="2" indent="-342900">
              <a:buFont typeface="Arial" panose="020B0604020202020204" pitchFamily="34" charset="0"/>
              <a:buChar char="•"/>
            </a:pPr>
            <a:r>
              <a:rPr lang="en-US" dirty="0">
                <a:solidFill>
                  <a:srgbClr val="1A2857"/>
                </a:solidFill>
                <a:latin typeface="+mn-lt"/>
              </a:rPr>
              <a:t>16 CFR </a:t>
            </a:r>
            <a:r>
              <a:rPr lang="en-US" dirty="0" err="1">
                <a:solidFill>
                  <a:srgbClr val="1A2857"/>
                </a:solidFill>
                <a:latin typeface="+mn-lt"/>
              </a:rPr>
              <a:t>phần</a:t>
            </a:r>
            <a:r>
              <a:rPr lang="en-US" dirty="0">
                <a:solidFill>
                  <a:srgbClr val="1A2857"/>
                </a:solidFill>
                <a:latin typeface="+mn-lt"/>
              </a:rPr>
              <a:t> 1615/1616</a:t>
            </a:r>
          </a:p>
          <a:p>
            <a:pPr marL="800100" lvl="1" indent="-342900">
              <a:buFont typeface="Wingdings" panose="05000000000000000000" pitchFamily="2" charset="2"/>
              <a:buChar char="Ø"/>
            </a:pPr>
            <a:r>
              <a:rPr lang="en-US" dirty="0" err="1">
                <a:solidFill>
                  <a:srgbClr val="1A2857"/>
                </a:solidFill>
                <a:latin typeface="+mn-lt"/>
              </a:rPr>
              <a:t>Thảm</a:t>
            </a:r>
            <a:r>
              <a:rPr lang="en-US" dirty="0">
                <a:solidFill>
                  <a:srgbClr val="1A2857"/>
                </a:solidFill>
                <a:latin typeface="+mn-lt"/>
              </a:rPr>
              <a:t> </a:t>
            </a:r>
            <a:r>
              <a:rPr lang="en-US" dirty="0" err="1">
                <a:solidFill>
                  <a:srgbClr val="1A2857"/>
                </a:solidFill>
                <a:latin typeface="+mn-lt"/>
              </a:rPr>
              <a:t>va</a:t>
            </a:r>
            <a:r>
              <a:rPr lang="en-US" dirty="0">
                <a:solidFill>
                  <a:srgbClr val="1A2857"/>
                </a:solidFill>
                <a:latin typeface="+mn-lt"/>
              </a:rPr>
              <a:t>̀ </a:t>
            </a:r>
            <a:r>
              <a:rPr lang="en-US" dirty="0" err="1">
                <a:solidFill>
                  <a:srgbClr val="1A2857"/>
                </a:solidFill>
                <a:latin typeface="+mn-lt"/>
              </a:rPr>
              <a:t>tấm</a:t>
            </a:r>
            <a:r>
              <a:rPr lang="en-US" dirty="0">
                <a:solidFill>
                  <a:srgbClr val="1A2857"/>
                </a:solidFill>
                <a:latin typeface="+mn-lt"/>
              </a:rPr>
              <a:t> </a:t>
            </a:r>
            <a:r>
              <a:rPr lang="en-US" dirty="0" err="1">
                <a:solidFill>
                  <a:srgbClr val="1A2857"/>
                </a:solidFill>
                <a:latin typeface="+mn-lt"/>
              </a:rPr>
              <a:t>thảm</a:t>
            </a:r>
            <a:endParaRPr lang="en-US" dirty="0">
              <a:solidFill>
                <a:srgbClr val="1A2857"/>
              </a:solidFill>
              <a:latin typeface="+mn-lt"/>
            </a:endParaRPr>
          </a:p>
          <a:p>
            <a:pPr marL="1257300" lvl="2" indent="-342900">
              <a:buFont typeface="Arial" panose="020B0604020202020204" pitchFamily="34" charset="0"/>
              <a:buChar char="•"/>
            </a:pPr>
            <a:r>
              <a:rPr lang="en-US" dirty="0">
                <a:solidFill>
                  <a:srgbClr val="1A2857"/>
                </a:solidFill>
                <a:latin typeface="+mn-lt"/>
              </a:rPr>
              <a:t>16 CFR </a:t>
            </a:r>
            <a:r>
              <a:rPr lang="en-US" dirty="0" err="1">
                <a:solidFill>
                  <a:srgbClr val="1A2857"/>
                </a:solidFill>
                <a:latin typeface="+mn-lt"/>
              </a:rPr>
              <a:t>phần</a:t>
            </a:r>
            <a:r>
              <a:rPr lang="en-US" dirty="0">
                <a:solidFill>
                  <a:srgbClr val="1A2857"/>
                </a:solidFill>
                <a:latin typeface="+mn-lt"/>
              </a:rPr>
              <a:t> 1630/1631</a:t>
            </a:r>
          </a:p>
          <a:p>
            <a:pPr marL="800100" lvl="1" indent="-342900">
              <a:buFont typeface="Wingdings" panose="05000000000000000000" pitchFamily="2" charset="2"/>
              <a:buChar char="Ø"/>
            </a:pPr>
            <a:r>
              <a:rPr lang="en-US" dirty="0" err="1">
                <a:solidFill>
                  <a:srgbClr val="1A2857"/>
                </a:solidFill>
                <a:latin typeface="+mn-lt"/>
              </a:rPr>
              <a:t>Đệm</a:t>
            </a:r>
            <a:r>
              <a:rPr lang="en-US" dirty="0">
                <a:solidFill>
                  <a:srgbClr val="1A2857"/>
                </a:solidFill>
                <a:latin typeface="+mn-lt"/>
              </a:rPr>
              <a:t> </a:t>
            </a:r>
            <a:r>
              <a:rPr lang="en-US" dirty="0" err="1">
                <a:solidFill>
                  <a:srgbClr val="1A2857"/>
                </a:solidFill>
                <a:latin typeface="+mn-lt"/>
              </a:rPr>
              <a:t>va</a:t>
            </a:r>
            <a:r>
              <a:rPr lang="en-US" dirty="0">
                <a:solidFill>
                  <a:srgbClr val="1A2857"/>
                </a:solidFill>
                <a:latin typeface="+mn-lt"/>
              </a:rPr>
              <a:t>̀ </a:t>
            </a:r>
            <a:r>
              <a:rPr lang="en-US" dirty="0" err="1">
                <a:solidFill>
                  <a:srgbClr val="1A2857"/>
                </a:solidFill>
                <a:latin typeface="+mn-lt"/>
              </a:rPr>
              <a:t>tấm</a:t>
            </a:r>
            <a:r>
              <a:rPr lang="en-US" dirty="0">
                <a:solidFill>
                  <a:srgbClr val="1A2857"/>
                </a:solidFill>
                <a:latin typeface="+mn-lt"/>
              </a:rPr>
              <a:t> </a:t>
            </a:r>
            <a:r>
              <a:rPr lang="en-US" dirty="0" err="1">
                <a:solidFill>
                  <a:srgbClr val="1A2857"/>
                </a:solidFill>
                <a:latin typeface="+mn-lt"/>
              </a:rPr>
              <a:t>đệm</a:t>
            </a:r>
            <a:endParaRPr lang="en-US" dirty="0">
              <a:solidFill>
                <a:srgbClr val="1A2857"/>
              </a:solidFill>
              <a:latin typeface="+mn-lt"/>
            </a:endParaRPr>
          </a:p>
          <a:p>
            <a:pPr marL="1257300" lvl="2" indent="-342900">
              <a:buFont typeface="Arial" panose="020B0604020202020204" pitchFamily="34" charset="0"/>
              <a:buChar char="•"/>
            </a:pPr>
            <a:r>
              <a:rPr lang="en-US" dirty="0">
                <a:solidFill>
                  <a:srgbClr val="1A2857"/>
                </a:solidFill>
                <a:latin typeface="+mn-lt"/>
              </a:rPr>
              <a:t>16 CFR </a:t>
            </a:r>
            <a:r>
              <a:rPr lang="en-US" dirty="0" err="1">
                <a:solidFill>
                  <a:srgbClr val="1A2857"/>
                </a:solidFill>
                <a:latin typeface="+mn-lt"/>
              </a:rPr>
              <a:t>phần</a:t>
            </a:r>
            <a:r>
              <a:rPr lang="en-US" dirty="0">
                <a:solidFill>
                  <a:srgbClr val="1A2857"/>
                </a:solidFill>
                <a:latin typeface="+mn-lt"/>
              </a:rPr>
              <a:t> 1632</a:t>
            </a:r>
          </a:p>
          <a:p>
            <a:pPr marL="800100" lvl="1" indent="-342900">
              <a:buFont typeface="Wingdings" panose="05000000000000000000" pitchFamily="2" charset="2"/>
              <a:buChar char="Ø"/>
            </a:pPr>
            <a:r>
              <a:rPr lang="en-US" dirty="0" err="1">
                <a:solidFill>
                  <a:srgbClr val="1A2857"/>
                </a:solidFill>
                <a:latin typeface="+mn-lt"/>
              </a:rPr>
              <a:t>Bô</a:t>
            </a:r>
            <a:r>
              <a:rPr lang="en-US" dirty="0">
                <a:solidFill>
                  <a:srgbClr val="1A2857"/>
                </a:solidFill>
                <a:latin typeface="+mn-lt"/>
              </a:rPr>
              <a:t>̣ </a:t>
            </a:r>
            <a:r>
              <a:rPr lang="en-US" dirty="0" err="1">
                <a:solidFill>
                  <a:srgbClr val="1A2857"/>
                </a:solidFill>
                <a:latin typeface="+mn-lt"/>
              </a:rPr>
              <a:t>đệm</a:t>
            </a:r>
            <a:endParaRPr lang="en-US" dirty="0">
              <a:solidFill>
                <a:srgbClr val="1A2857"/>
              </a:solidFill>
              <a:latin typeface="+mn-lt"/>
            </a:endParaRPr>
          </a:p>
          <a:p>
            <a:pPr marL="1257300" lvl="2" indent="-342900">
              <a:buFont typeface="Arial" panose="020B0604020202020204" pitchFamily="34" charset="0"/>
              <a:buChar char="•"/>
            </a:pPr>
            <a:r>
              <a:rPr lang="en-US" dirty="0">
                <a:solidFill>
                  <a:srgbClr val="1A2857"/>
                </a:solidFill>
                <a:latin typeface="+mn-lt"/>
              </a:rPr>
              <a:t>16 CFR </a:t>
            </a:r>
            <a:r>
              <a:rPr lang="en-US" dirty="0" err="1">
                <a:solidFill>
                  <a:srgbClr val="1A2857"/>
                </a:solidFill>
                <a:latin typeface="+mn-lt"/>
              </a:rPr>
              <a:t>phần</a:t>
            </a:r>
            <a:r>
              <a:rPr lang="en-US" dirty="0">
                <a:solidFill>
                  <a:srgbClr val="1A2857"/>
                </a:solidFill>
                <a:latin typeface="+mn-lt"/>
              </a:rPr>
              <a:t> 1633</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9462" y="2051539"/>
            <a:ext cx="2514600" cy="3883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final slide 7">
            <a:hlinkClick r:id="" action="ppaction://media"/>
            <a:extLst>
              <a:ext uri="{FF2B5EF4-FFF2-40B4-BE49-F238E27FC236}">
                <a16:creationId xmlns:a16="http://schemas.microsoft.com/office/drawing/2014/main" id="{50F251EF-37B9-F65E-E669-2DFE59E664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2758098458"/>
      </p:ext>
    </p:extLst>
  </p:cSld>
  <p:clrMapOvr>
    <a:masterClrMapping/>
  </p:clrMapOvr>
  <mc:AlternateContent xmlns:mc="http://schemas.openxmlformats.org/markup-compatibility/2006" xmlns:p14="http://schemas.microsoft.com/office/powerpoint/2010/main">
    <mc:Choice Requires="p14">
      <p:transition spd="slow" p14:dur="2000" advTm="57808"/>
    </mc:Choice>
    <mc:Fallback xmlns="">
      <p:transition spd="slow" advTm="57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8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264735" y="3108236"/>
            <a:ext cx="7857459" cy="1074434"/>
          </a:xfrm>
        </p:spPr>
        <p:txBody>
          <a:bodyPr>
            <a:normAutofit/>
          </a:bodyPr>
          <a:lstStyle/>
          <a:p>
            <a:pPr algn="ctr"/>
            <a:r>
              <a:rPr lang="en-US" err="1">
                <a:solidFill>
                  <a:srgbClr val="1A2857"/>
                </a:solidFill>
                <a:latin typeface="+mn-lt"/>
              </a:rPr>
              <a:t>Các</a:t>
            </a:r>
            <a:r>
              <a:rPr lang="en-US">
                <a:solidFill>
                  <a:srgbClr val="1A2857"/>
                </a:solidFill>
                <a:latin typeface="+mn-lt"/>
              </a:rPr>
              <a:t> </a:t>
            </a:r>
            <a:r>
              <a:rPr lang="en-US" err="1">
                <a:solidFill>
                  <a:srgbClr val="1A2857"/>
                </a:solidFill>
                <a:latin typeface="+mn-lt"/>
              </a:rPr>
              <a:t>yêu</a:t>
            </a:r>
            <a:r>
              <a:rPr lang="en-US">
                <a:solidFill>
                  <a:srgbClr val="1A2857"/>
                </a:solidFill>
                <a:latin typeface="+mn-lt"/>
              </a:rPr>
              <a:t> </a:t>
            </a:r>
            <a:r>
              <a:rPr lang="en-US" err="1">
                <a:solidFill>
                  <a:srgbClr val="1A2857"/>
                </a:solidFill>
                <a:latin typeface="+mn-lt"/>
              </a:rPr>
              <a:t>cầu</a:t>
            </a:r>
            <a:r>
              <a:rPr lang="en-US">
                <a:solidFill>
                  <a:srgbClr val="1A2857"/>
                </a:solidFill>
                <a:latin typeface="+mn-lt"/>
              </a:rPr>
              <a:t> </a:t>
            </a:r>
            <a:r>
              <a:rPr lang="en-US" err="1">
                <a:solidFill>
                  <a:srgbClr val="1A2857"/>
                </a:solidFill>
                <a:latin typeface="+mn-lt"/>
              </a:rPr>
              <a:t>hàng</a:t>
            </a:r>
            <a:r>
              <a:rPr lang="en-US">
                <a:solidFill>
                  <a:srgbClr val="1A2857"/>
                </a:solidFill>
                <a:latin typeface="+mn-lt"/>
              </a:rPr>
              <a:t> may </a:t>
            </a:r>
            <a:r>
              <a:rPr lang="en-US" err="1">
                <a:solidFill>
                  <a:srgbClr val="1A2857"/>
                </a:solidFill>
                <a:latin typeface="+mn-lt"/>
              </a:rPr>
              <a:t>mặc</a:t>
            </a:r>
            <a:r>
              <a:rPr lang="en-US">
                <a:solidFill>
                  <a:srgbClr val="1A2857"/>
                </a:solidFill>
                <a:latin typeface="+mn-lt"/>
              </a:rPr>
              <a:t> </a:t>
            </a:r>
            <a:r>
              <a:rPr lang="en-US" err="1">
                <a:solidFill>
                  <a:srgbClr val="1A2857"/>
                </a:solidFill>
                <a:latin typeface="+mn-lt"/>
              </a:rPr>
              <a:t>chung</a:t>
            </a:r>
            <a:endParaRPr lang="en-US">
              <a:solidFill>
                <a:srgbClr val="1A2857"/>
              </a:solidFill>
              <a:latin typeface="+mn-lt"/>
            </a:endParaRPr>
          </a:p>
        </p:txBody>
      </p:sp>
      <p:pic>
        <p:nvPicPr>
          <p:cNvPr id="2" name="final slide 8">
            <a:hlinkClick r:id="" action="ppaction://media"/>
            <a:extLst>
              <a:ext uri="{FF2B5EF4-FFF2-40B4-BE49-F238E27FC236}">
                <a16:creationId xmlns:a16="http://schemas.microsoft.com/office/drawing/2014/main" id="{BE6F6FB1-A486-020F-8C09-53585B01247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614348655"/>
      </p:ext>
    </p:extLst>
  </p:cSld>
  <p:clrMapOvr>
    <a:masterClrMapping/>
  </p:clrMapOvr>
  <mc:AlternateContent xmlns:mc="http://schemas.openxmlformats.org/markup-compatibility/2006" xmlns:p14="http://schemas.microsoft.com/office/powerpoint/2010/main">
    <mc:Choice Requires="p14">
      <p:transition spd="slow" p14:dur="2000" advTm="4989"/>
    </mc:Choice>
    <mc:Fallback xmlns="">
      <p:transition spd="slow" advTm="4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432" y="681037"/>
            <a:ext cx="11465169" cy="947859"/>
          </a:xfrm>
        </p:spPr>
        <p:txBody>
          <a:bodyPr>
            <a:normAutofit/>
          </a:bodyPr>
          <a:lstStyle/>
          <a:p>
            <a:pPr algn="l"/>
            <a:r>
              <a:rPr lang="en-US" sz="3600"/>
              <a:t>Vải may mặc</a:t>
            </a: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US" err="1">
                <a:solidFill>
                  <a:srgbClr val="4C4C4C"/>
                </a:solidFill>
                <a:latin typeface="+mn-lt"/>
              </a:rPr>
              <a:t>Áp</a:t>
            </a:r>
            <a:r>
              <a:rPr lang="en-US">
                <a:solidFill>
                  <a:srgbClr val="4C4C4C"/>
                </a:solidFill>
                <a:latin typeface="+mn-lt"/>
              </a:rPr>
              <a:t> </a:t>
            </a:r>
            <a:r>
              <a:rPr lang="en-US" err="1">
                <a:solidFill>
                  <a:srgbClr val="4C4C4C"/>
                </a:solidFill>
                <a:latin typeface="+mn-lt"/>
              </a:rPr>
              <a:t>dụng</a:t>
            </a:r>
            <a:r>
              <a:rPr lang="en-US">
                <a:solidFill>
                  <a:srgbClr val="4C4C4C"/>
                </a:solidFill>
                <a:latin typeface="+mn-lt"/>
              </a:rPr>
              <a:t> </a:t>
            </a:r>
            <a:r>
              <a:rPr lang="en-US" err="1">
                <a:solidFill>
                  <a:srgbClr val="4C4C4C"/>
                </a:solidFill>
                <a:latin typeface="+mn-lt"/>
              </a:rPr>
              <a:t>cho</a:t>
            </a:r>
            <a:r>
              <a:rPr lang="en-US">
                <a:solidFill>
                  <a:srgbClr val="4C4C4C"/>
                </a:solidFill>
                <a:latin typeface="+mn-lt"/>
              </a:rPr>
              <a:t>:</a:t>
            </a:r>
          </a:p>
          <a:p>
            <a:pPr marL="800100" lvl="1" indent="-342900">
              <a:buFont typeface="Wingdings" panose="05000000000000000000" pitchFamily="2" charset="2"/>
              <a:buChar char="Ø"/>
            </a:pPr>
            <a:r>
              <a:rPr lang="en-US" err="1">
                <a:solidFill>
                  <a:srgbClr val="1A2857"/>
                </a:solidFill>
                <a:latin typeface="+mn-lt"/>
              </a:rPr>
              <a:t>Mọi</a:t>
            </a:r>
            <a:r>
              <a:rPr lang="en-US">
                <a:solidFill>
                  <a:srgbClr val="1A2857"/>
                </a:solidFill>
                <a:latin typeface="+mn-lt"/>
              </a:rPr>
              <a:t> </a:t>
            </a:r>
            <a:r>
              <a:rPr lang="en-US" err="1">
                <a:solidFill>
                  <a:srgbClr val="1A2857"/>
                </a:solidFill>
                <a:latin typeface="+mn-lt"/>
              </a:rPr>
              <a:t>vải</a:t>
            </a:r>
            <a:r>
              <a:rPr lang="en-US">
                <a:solidFill>
                  <a:srgbClr val="1A2857"/>
                </a:solidFill>
                <a:latin typeface="+mn-lt"/>
              </a:rPr>
              <a:t> </a:t>
            </a:r>
            <a:r>
              <a:rPr lang="en-US" err="1">
                <a:solidFill>
                  <a:srgbClr val="1A2857"/>
                </a:solidFill>
                <a:latin typeface="+mn-lt"/>
              </a:rPr>
              <a:t>dệt</a:t>
            </a:r>
            <a:r>
              <a:rPr lang="en-US">
                <a:solidFill>
                  <a:srgbClr val="1A2857"/>
                </a:solidFill>
                <a:latin typeface="+mn-lt"/>
              </a:rPr>
              <a:t> </a:t>
            </a:r>
            <a:r>
              <a:rPr lang="en-US" err="1">
                <a:solidFill>
                  <a:srgbClr val="1A2857"/>
                </a:solidFill>
                <a:latin typeface="+mn-lt"/>
              </a:rPr>
              <a:t>dùng</a:t>
            </a:r>
            <a:r>
              <a:rPr lang="en-US">
                <a:solidFill>
                  <a:srgbClr val="1A2857"/>
                </a:solidFill>
                <a:latin typeface="+mn-lt"/>
              </a:rPr>
              <a:t> </a:t>
            </a:r>
            <a:r>
              <a:rPr lang="en-US" err="1">
                <a:solidFill>
                  <a:srgbClr val="1A2857"/>
                </a:solidFill>
                <a:latin typeface="+mn-lt"/>
              </a:rPr>
              <a:t>cho</a:t>
            </a:r>
            <a:r>
              <a:rPr lang="en-US">
                <a:solidFill>
                  <a:srgbClr val="1A2857"/>
                </a:solidFill>
                <a:latin typeface="+mn-lt"/>
              </a:rPr>
              <a:t> </a:t>
            </a:r>
            <a:r>
              <a:rPr lang="en-US" err="1">
                <a:solidFill>
                  <a:srgbClr val="1A2857"/>
                </a:solidFill>
                <a:latin typeface="+mn-lt"/>
              </a:rPr>
              <a:t>quần</a:t>
            </a:r>
            <a:r>
              <a:rPr lang="en-US">
                <a:solidFill>
                  <a:srgbClr val="1A2857"/>
                </a:solidFill>
                <a:latin typeface="+mn-lt"/>
              </a:rPr>
              <a:t> </a:t>
            </a:r>
            <a:r>
              <a:rPr lang="en-US" err="1">
                <a:solidFill>
                  <a:srgbClr val="1A2857"/>
                </a:solidFill>
                <a:latin typeface="+mn-lt"/>
              </a:rPr>
              <a:t>áo</a:t>
            </a:r>
            <a:r>
              <a:rPr lang="en-US">
                <a:solidFill>
                  <a:srgbClr val="1A2857"/>
                </a:solidFill>
                <a:latin typeface="+mn-lt"/>
              </a:rPr>
              <a:t> </a:t>
            </a:r>
            <a:r>
              <a:rPr lang="en-US" err="1">
                <a:solidFill>
                  <a:srgbClr val="1A2857"/>
                </a:solidFill>
                <a:latin typeface="+mn-lt"/>
              </a:rPr>
              <a:t>người</a:t>
            </a:r>
            <a:r>
              <a:rPr lang="en-US">
                <a:solidFill>
                  <a:srgbClr val="1A2857"/>
                </a:solidFill>
                <a:latin typeface="+mn-lt"/>
              </a:rPr>
              <a:t> </a:t>
            </a:r>
            <a:r>
              <a:rPr lang="en-US" err="1">
                <a:solidFill>
                  <a:srgbClr val="1A2857"/>
                </a:solidFill>
                <a:latin typeface="+mn-lt"/>
              </a:rPr>
              <a:t>lớn</a:t>
            </a:r>
            <a:r>
              <a:rPr lang="en-US">
                <a:solidFill>
                  <a:srgbClr val="1A2857"/>
                </a:solidFill>
                <a:latin typeface="+mn-lt"/>
              </a:rPr>
              <a:t> </a:t>
            </a:r>
            <a:r>
              <a:rPr lang="en-US" err="1">
                <a:solidFill>
                  <a:srgbClr val="1A2857"/>
                </a:solidFill>
                <a:latin typeface="+mn-lt"/>
              </a:rPr>
              <a:t>va</a:t>
            </a:r>
            <a:r>
              <a:rPr lang="en-US">
                <a:solidFill>
                  <a:srgbClr val="1A2857"/>
                </a:solidFill>
                <a:latin typeface="+mn-lt"/>
              </a:rPr>
              <a:t>̀ </a:t>
            </a:r>
            <a:r>
              <a:rPr lang="en-US" err="1">
                <a:solidFill>
                  <a:srgbClr val="1A2857"/>
                </a:solidFill>
                <a:latin typeface="+mn-lt"/>
              </a:rPr>
              <a:t>tre</a:t>
            </a:r>
            <a:r>
              <a:rPr lang="en-US">
                <a:solidFill>
                  <a:srgbClr val="1A2857"/>
                </a:solidFill>
                <a:latin typeface="+mn-lt"/>
              </a:rPr>
              <a:t>̉ </a:t>
            </a:r>
            <a:r>
              <a:rPr lang="en-US" err="1">
                <a:solidFill>
                  <a:srgbClr val="1A2857"/>
                </a:solidFill>
                <a:latin typeface="+mn-lt"/>
              </a:rPr>
              <a:t>em</a:t>
            </a:r>
            <a:r>
              <a:rPr lang="en-US">
                <a:solidFill>
                  <a:srgbClr val="1A2857"/>
                </a:solidFill>
                <a:latin typeface="+mn-lt"/>
              </a:rPr>
              <a:t>.</a:t>
            </a:r>
          </a:p>
          <a:p>
            <a:pPr lvl="1"/>
            <a:endParaRPr lang="en-US">
              <a:solidFill>
                <a:srgbClr val="4C4C4C"/>
              </a:solidFill>
              <a:latin typeface="+mn-lt"/>
            </a:endParaRPr>
          </a:p>
          <a:p>
            <a:pPr marL="457200" indent="-457200">
              <a:buFont typeface="Arial" panose="020B0604020202020204" pitchFamily="34" charset="0"/>
              <a:buChar char="•"/>
            </a:pPr>
            <a:r>
              <a:rPr lang="en-US" err="1">
                <a:solidFill>
                  <a:srgbClr val="4C4C4C"/>
                </a:solidFill>
                <a:latin typeface="+mn-lt"/>
              </a:rPr>
              <a:t>Không</a:t>
            </a:r>
            <a:r>
              <a:rPr lang="en-US">
                <a:solidFill>
                  <a:srgbClr val="4C4C4C"/>
                </a:solidFill>
                <a:latin typeface="+mn-lt"/>
              </a:rPr>
              <a:t> </a:t>
            </a:r>
            <a:r>
              <a:rPr lang="en-US" err="1">
                <a:solidFill>
                  <a:srgbClr val="4C4C4C"/>
                </a:solidFill>
                <a:latin typeface="+mn-lt"/>
              </a:rPr>
              <a:t>áp</a:t>
            </a:r>
            <a:r>
              <a:rPr lang="en-US">
                <a:solidFill>
                  <a:srgbClr val="4C4C4C"/>
                </a:solidFill>
                <a:latin typeface="+mn-lt"/>
              </a:rPr>
              <a:t> </a:t>
            </a:r>
            <a:r>
              <a:rPr lang="en-US" err="1">
                <a:solidFill>
                  <a:srgbClr val="4C4C4C"/>
                </a:solidFill>
                <a:latin typeface="+mn-lt"/>
              </a:rPr>
              <a:t>dụng</a:t>
            </a:r>
            <a:r>
              <a:rPr lang="en-US">
                <a:solidFill>
                  <a:srgbClr val="4C4C4C"/>
                </a:solidFill>
                <a:latin typeface="+mn-lt"/>
              </a:rPr>
              <a:t> </a:t>
            </a:r>
            <a:r>
              <a:rPr lang="en-US" err="1">
                <a:solidFill>
                  <a:srgbClr val="4C4C4C"/>
                </a:solidFill>
                <a:latin typeface="+mn-lt"/>
              </a:rPr>
              <a:t>cho</a:t>
            </a:r>
            <a:r>
              <a:rPr lang="en-US">
                <a:solidFill>
                  <a:srgbClr val="4C4C4C"/>
                </a:solidFill>
                <a:latin typeface="+mn-lt"/>
              </a:rPr>
              <a:t>:</a:t>
            </a:r>
          </a:p>
          <a:p>
            <a:pPr marL="800100" lvl="1" indent="-342900">
              <a:buFont typeface="Wingdings" panose="05000000000000000000" pitchFamily="2" charset="2"/>
              <a:buChar char="Ø"/>
            </a:pPr>
            <a:r>
              <a:rPr lang="en-US">
                <a:solidFill>
                  <a:srgbClr val="1A2857"/>
                </a:solidFill>
                <a:latin typeface="+mn-lt"/>
                <a:cs typeface="Calibri" pitchFamily="34" charset="0"/>
              </a:rPr>
              <a:t>Mũ, </a:t>
            </a:r>
            <a:r>
              <a:rPr lang="en-US" err="1">
                <a:solidFill>
                  <a:srgbClr val="1A2857"/>
                </a:solidFill>
                <a:latin typeface="+mn-lt"/>
                <a:cs typeface="Calibri" pitchFamily="34" charset="0"/>
              </a:rPr>
              <a:t>găng</a:t>
            </a:r>
            <a:r>
              <a:rPr lang="en-US">
                <a:solidFill>
                  <a:srgbClr val="1A2857"/>
                </a:solidFill>
                <a:latin typeface="+mn-lt"/>
                <a:cs typeface="Calibri" pitchFamily="34" charset="0"/>
              </a:rPr>
              <a:t> </a:t>
            </a:r>
            <a:r>
              <a:rPr lang="en-US" err="1">
                <a:solidFill>
                  <a:srgbClr val="1A2857"/>
                </a:solidFill>
                <a:latin typeface="+mn-lt"/>
                <a:cs typeface="Calibri" pitchFamily="34" charset="0"/>
              </a:rPr>
              <a:t>tay</a:t>
            </a:r>
            <a:r>
              <a:rPr lang="en-US">
                <a:solidFill>
                  <a:srgbClr val="1A2857"/>
                </a:solidFill>
                <a:latin typeface="+mn-lt"/>
                <a:cs typeface="Calibri" pitchFamily="34" charset="0"/>
              </a:rPr>
              <a:t>, </a:t>
            </a:r>
            <a:r>
              <a:rPr lang="en-US" err="1">
                <a:solidFill>
                  <a:srgbClr val="1A2857"/>
                </a:solidFill>
                <a:latin typeface="+mn-lt"/>
                <a:cs typeface="Calibri" pitchFamily="34" charset="0"/>
              </a:rPr>
              <a:t>giày</a:t>
            </a:r>
            <a:r>
              <a:rPr lang="en-US">
                <a:solidFill>
                  <a:srgbClr val="1A2857"/>
                </a:solidFill>
                <a:latin typeface="+mn-lt"/>
                <a:cs typeface="Calibri" pitchFamily="34" charset="0"/>
              </a:rPr>
              <a:t> </a:t>
            </a:r>
            <a:r>
              <a:rPr lang="en-US" err="1">
                <a:solidFill>
                  <a:srgbClr val="1A2857"/>
                </a:solidFill>
                <a:latin typeface="+mn-lt"/>
                <a:cs typeface="Calibri" pitchFamily="34" charset="0"/>
              </a:rPr>
              <a:t>dép</a:t>
            </a:r>
            <a:r>
              <a:rPr lang="en-US">
                <a:solidFill>
                  <a:srgbClr val="1A2857"/>
                </a:solidFill>
                <a:latin typeface="+mn-lt"/>
                <a:cs typeface="Calibri" pitchFamily="34" charset="0"/>
              </a:rPr>
              <a:t> </a:t>
            </a:r>
            <a:r>
              <a:rPr lang="en-US" err="1">
                <a:solidFill>
                  <a:srgbClr val="1A2857"/>
                </a:solidFill>
                <a:latin typeface="+mn-lt"/>
                <a:cs typeface="Calibri" pitchFamily="34" charset="0"/>
              </a:rPr>
              <a:t>va</a:t>
            </a:r>
            <a:r>
              <a:rPr lang="en-US">
                <a:solidFill>
                  <a:srgbClr val="1A2857"/>
                </a:solidFill>
                <a:latin typeface="+mn-lt"/>
                <a:cs typeface="Calibri" pitchFamily="34" charset="0"/>
              </a:rPr>
              <a:t>̀ </a:t>
            </a:r>
            <a:r>
              <a:rPr lang="en-US" err="1">
                <a:solidFill>
                  <a:srgbClr val="1A2857"/>
                </a:solidFill>
                <a:latin typeface="+mn-lt"/>
                <a:cs typeface="Calibri" pitchFamily="34" charset="0"/>
              </a:rPr>
              <a:t>vải</a:t>
            </a:r>
            <a:r>
              <a:rPr lang="en-US">
                <a:solidFill>
                  <a:srgbClr val="1A2857"/>
                </a:solidFill>
                <a:latin typeface="+mn-lt"/>
                <a:cs typeface="Calibri" pitchFamily="34" charset="0"/>
              </a:rPr>
              <a:t> </a:t>
            </a:r>
            <a:r>
              <a:rPr lang="en-US" err="1">
                <a:solidFill>
                  <a:srgbClr val="1A2857"/>
                </a:solidFill>
                <a:latin typeface="+mn-lt"/>
                <a:cs typeface="Calibri" pitchFamily="34" charset="0"/>
              </a:rPr>
              <a:t>lót</a:t>
            </a:r>
            <a:r>
              <a:rPr lang="en-US">
                <a:solidFill>
                  <a:srgbClr val="1A2857"/>
                </a:solidFill>
                <a:latin typeface="+mn-lt"/>
                <a:cs typeface="Calibri" pitchFamily="34" charset="0"/>
              </a:rPr>
              <a:t> </a:t>
            </a:r>
            <a:r>
              <a:rPr lang="en-US" err="1">
                <a:solidFill>
                  <a:srgbClr val="1A2857"/>
                </a:solidFill>
                <a:latin typeface="+mn-lt"/>
                <a:cs typeface="Calibri" pitchFamily="34" charset="0"/>
              </a:rPr>
              <a:t>nền</a:t>
            </a:r>
            <a:r>
              <a:rPr lang="en-US">
                <a:solidFill>
                  <a:srgbClr val="1A2857"/>
                </a:solidFill>
                <a:latin typeface="+mn-lt"/>
                <a:cs typeface="Calibri" pitchFamily="34" charset="0"/>
              </a:rPr>
              <a:t>, </a:t>
            </a:r>
            <a:r>
              <a:rPr lang="en-US" err="1">
                <a:solidFill>
                  <a:srgbClr val="1A2857"/>
                </a:solidFill>
                <a:latin typeface="+mn-lt"/>
                <a:cs typeface="Calibri" pitchFamily="34" charset="0"/>
              </a:rPr>
              <a:t>với</a:t>
            </a:r>
            <a:r>
              <a:rPr lang="en-US">
                <a:solidFill>
                  <a:srgbClr val="1A2857"/>
                </a:solidFill>
                <a:latin typeface="+mn-lt"/>
                <a:cs typeface="Calibri" pitchFamily="34" charset="0"/>
              </a:rPr>
              <a:t> </a:t>
            </a:r>
            <a:r>
              <a:rPr lang="en-US" err="1">
                <a:solidFill>
                  <a:srgbClr val="1A2857"/>
                </a:solidFill>
                <a:latin typeface="+mn-lt"/>
                <a:cs typeface="Calibri" pitchFamily="34" charset="0"/>
              </a:rPr>
              <a:t>một</a:t>
            </a:r>
            <a:r>
              <a:rPr lang="en-US">
                <a:solidFill>
                  <a:srgbClr val="1A2857"/>
                </a:solidFill>
                <a:latin typeface="+mn-lt"/>
                <a:cs typeface="Calibri" pitchFamily="34" charset="0"/>
              </a:rPr>
              <a:t> số </a:t>
            </a:r>
            <a:r>
              <a:rPr lang="en-US" err="1">
                <a:solidFill>
                  <a:srgbClr val="1A2857"/>
                </a:solidFill>
                <a:latin typeface="+mn-lt"/>
                <a:cs typeface="Calibri" pitchFamily="34" charset="0"/>
              </a:rPr>
              <a:t>trường</a:t>
            </a:r>
            <a:r>
              <a:rPr lang="en-US">
                <a:solidFill>
                  <a:srgbClr val="1A2857"/>
                </a:solidFill>
                <a:latin typeface="+mn-lt"/>
                <a:cs typeface="Calibri" pitchFamily="34" charset="0"/>
              </a:rPr>
              <a:t> </a:t>
            </a:r>
            <a:r>
              <a:rPr lang="en-US" err="1">
                <a:solidFill>
                  <a:srgbClr val="1A2857"/>
                </a:solidFill>
                <a:latin typeface="+mn-lt"/>
                <a:cs typeface="Calibri" pitchFamily="34" charset="0"/>
              </a:rPr>
              <a:t>hợp</a:t>
            </a:r>
            <a:r>
              <a:rPr lang="en-US">
                <a:solidFill>
                  <a:srgbClr val="1A2857"/>
                </a:solidFill>
                <a:latin typeface="+mn-lt"/>
                <a:cs typeface="Calibri" pitchFamily="34" charset="0"/>
              </a:rPr>
              <a:t> </a:t>
            </a:r>
            <a:r>
              <a:rPr lang="en-US" err="1">
                <a:solidFill>
                  <a:srgbClr val="1A2857"/>
                </a:solidFill>
                <a:latin typeface="+mn-lt"/>
                <a:cs typeface="Calibri" pitchFamily="34" charset="0"/>
              </a:rPr>
              <a:t>ngoại</a:t>
            </a:r>
            <a:r>
              <a:rPr lang="en-US">
                <a:solidFill>
                  <a:srgbClr val="1A2857"/>
                </a:solidFill>
                <a:latin typeface="+mn-lt"/>
                <a:cs typeface="Calibri" pitchFamily="34" charset="0"/>
              </a:rPr>
              <a:t> </a:t>
            </a:r>
            <a:r>
              <a:rPr lang="en-US" err="1">
                <a:solidFill>
                  <a:srgbClr val="1A2857"/>
                </a:solidFill>
                <a:latin typeface="+mn-lt"/>
                <a:cs typeface="Calibri" pitchFamily="34" charset="0"/>
              </a:rPr>
              <a:t>lê</a:t>
            </a:r>
            <a:r>
              <a:rPr lang="en-US">
                <a:solidFill>
                  <a:srgbClr val="1A2857"/>
                </a:solidFill>
                <a:latin typeface="+mn-lt"/>
                <a:cs typeface="Calibri" pitchFamily="34" charset="0"/>
              </a:rPr>
              <a:t>̣ (</a:t>
            </a:r>
            <a:r>
              <a:rPr lang="en-US" err="1">
                <a:solidFill>
                  <a:srgbClr val="1A2857"/>
                </a:solidFill>
                <a:latin typeface="+mn-lt"/>
                <a:cs typeface="Calibri" pitchFamily="34" charset="0"/>
              </a:rPr>
              <a:t>xem</a:t>
            </a:r>
            <a:r>
              <a:rPr lang="en-US">
                <a:solidFill>
                  <a:srgbClr val="1A2857"/>
                </a:solidFill>
                <a:latin typeface="+mn-lt"/>
                <a:cs typeface="Calibri" pitchFamily="34" charset="0"/>
              </a:rPr>
              <a:t> §1610.1(c)).</a:t>
            </a:r>
          </a:p>
          <a:p>
            <a:pPr marL="800100" lvl="1" indent="-342900">
              <a:buFont typeface="Wingdings" panose="05000000000000000000" pitchFamily="2" charset="2"/>
              <a:buChar char="Ø"/>
            </a:pPr>
            <a:r>
              <a:rPr lang="en-US" err="1">
                <a:solidFill>
                  <a:srgbClr val="1A2857"/>
                </a:solidFill>
                <a:latin typeface="+mn-lt"/>
                <a:cs typeface="Calibri" pitchFamily="34" charset="0"/>
              </a:rPr>
              <a:t>Quần</a:t>
            </a:r>
            <a:r>
              <a:rPr lang="en-US">
                <a:solidFill>
                  <a:srgbClr val="1A2857"/>
                </a:solidFill>
                <a:latin typeface="+mn-lt"/>
                <a:cs typeface="Calibri" pitchFamily="34" charset="0"/>
              </a:rPr>
              <a:t> </a:t>
            </a:r>
            <a:r>
              <a:rPr lang="en-US" err="1">
                <a:solidFill>
                  <a:srgbClr val="1A2857"/>
                </a:solidFill>
                <a:latin typeface="+mn-lt"/>
                <a:cs typeface="Calibri" pitchFamily="34" charset="0"/>
              </a:rPr>
              <a:t>áo</a:t>
            </a:r>
            <a:r>
              <a:rPr lang="en-US">
                <a:solidFill>
                  <a:srgbClr val="1A2857"/>
                </a:solidFill>
                <a:latin typeface="+mn-lt"/>
                <a:cs typeface="Calibri" pitchFamily="34" charset="0"/>
              </a:rPr>
              <a:t> </a:t>
            </a:r>
            <a:r>
              <a:rPr lang="en-US" err="1">
                <a:solidFill>
                  <a:srgbClr val="1A2857"/>
                </a:solidFill>
                <a:latin typeface="+mn-lt"/>
                <a:cs typeface="Calibri" pitchFamily="34" charset="0"/>
              </a:rPr>
              <a:t>ngu</a:t>
            </a:r>
            <a:r>
              <a:rPr lang="en-US">
                <a:solidFill>
                  <a:srgbClr val="1A2857"/>
                </a:solidFill>
                <a:latin typeface="+mn-lt"/>
                <a:cs typeface="Calibri" pitchFamily="34" charset="0"/>
              </a:rPr>
              <a:t>̉ </a:t>
            </a:r>
            <a:r>
              <a:rPr lang="en-US" err="1">
                <a:solidFill>
                  <a:srgbClr val="1A2857"/>
                </a:solidFill>
                <a:latin typeface="+mn-lt"/>
                <a:cs typeface="Calibri" pitchFamily="34" charset="0"/>
              </a:rPr>
              <a:t>tre</a:t>
            </a:r>
            <a:r>
              <a:rPr lang="en-US">
                <a:solidFill>
                  <a:srgbClr val="1A2857"/>
                </a:solidFill>
                <a:latin typeface="+mn-lt"/>
                <a:cs typeface="Calibri" pitchFamily="34" charset="0"/>
              </a:rPr>
              <a:t>̉ </a:t>
            </a:r>
            <a:r>
              <a:rPr lang="en-US" err="1">
                <a:solidFill>
                  <a:srgbClr val="1A2857"/>
                </a:solidFill>
                <a:latin typeface="+mn-lt"/>
                <a:cs typeface="Calibri" pitchFamily="34" charset="0"/>
              </a:rPr>
              <a:t>em</a:t>
            </a:r>
            <a:r>
              <a:rPr lang="en-US">
                <a:solidFill>
                  <a:srgbClr val="1A2857"/>
                </a:solidFill>
                <a:latin typeface="+mn-lt"/>
                <a:cs typeface="Calibri" pitchFamily="34" charset="0"/>
              </a:rPr>
              <a:t> </a:t>
            </a:r>
            <a:r>
              <a:rPr lang="en-US" err="1">
                <a:solidFill>
                  <a:srgbClr val="1A2857"/>
                </a:solidFill>
                <a:latin typeface="+mn-lt"/>
                <a:cs typeface="Calibri" pitchFamily="34" charset="0"/>
              </a:rPr>
              <a:t>phải</a:t>
            </a:r>
            <a:r>
              <a:rPr lang="en-US">
                <a:solidFill>
                  <a:srgbClr val="1A2857"/>
                </a:solidFill>
                <a:latin typeface="+mn-lt"/>
                <a:cs typeface="Calibri" pitchFamily="34" charset="0"/>
              </a:rPr>
              <a:t> </a:t>
            </a:r>
            <a:r>
              <a:rPr lang="en-US" err="1">
                <a:solidFill>
                  <a:srgbClr val="1A2857"/>
                </a:solidFill>
                <a:latin typeface="+mn-lt"/>
                <a:cs typeface="Calibri" pitchFamily="34" charset="0"/>
              </a:rPr>
              <a:t>đáp</a:t>
            </a:r>
            <a:r>
              <a:rPr lang="en-US">
                <a:solidFill>
                  <a:srgbClr val="1A2857"/>
                </a:solidFill>
                <a:latin typeface="+mn-lt"/>
                <a:cs typeface="Calibri" pitchFamily="34" charset="0"/>
              </a:rPr>
              <a:t> </a:t>
            </a:r>
            <a:r>
              <a:rPr lang="en-US" err="1">
                <a:solidFill>
                  <a:srgbClr val="1A2857"/>
                </a:solidFill>
                <a:latin typeface="+mn-lt"/>
                <a:cs typeface="Calibri" pitchFamily="34" charset="0"/>
              </a:rPr>
              <a:t>ứng</a:t>
            </a:r>
            <a:r>
              <a:rPr lang="en-US">
                <a:solidFill>
                  <a:srgbClr val="1A2857"/>
                </a:solidFill>
                <a:latin typeface="+mn-lt"/>
                <a:cs typeface="Calibri" pitchFamily="34" charset="0"/>
              </a:rPr>
              <a:t> </a:t>
            </a:r>
            <a:r>
              <a:rPr lang="en-US" err="1">
                <a:solidFill>
                  <a:srgbClr val="1A2857"/>
                </a:solidFill>
                <a:latin typeface="+mn-lt"/>
                <a:cs typeface="Calibri" pitchFamily="34" charset="0"/>
              </a:rPr>
              <a:t>tiêu</a:t>
            </a:r>
            <a:r>
              <a:rPr lang="en-US">
                <a:solidFill>
                  <a:srgbClr val="1A2857"/>
                </a:solidFill>
                <a:latin typeface="+mn-lt"/>
                <a:cs typeface="Calibri" pitchFamily="34" charset="0"/>
              </a:rPr>
              <a:t> </a:t>
            </a:r>
            <a:r>
              <a:rPr lang="en-US" err="1">
                <a:solidFill>
                  <a:srgbClr val="1A2857"/>
                </a:solidFill>
                <a:latin typeface="+mn-lt"/>
                <a:cs typeface="Calibri" pitchFamily="34" charset="0"/>
              </a:rPr>
              <a:t>chuẩn</a:t>
            </a:r>
            <a:r>
              <a:rPr lang="en-US">
                <a:solidFill>
                  <a:srgbClr val="1A2857"/>
                </a:solidFill>
                <a:latin typeface="+mn-lt"/>
                <a:cs typeface="Calibri" pitchFamily="34" charset="0"/>
              </a:rPr>
              <a:t> </a:t>
            </a:r>
            <a:r>
              <a:rPr lang="en-US" err="1">
                <a:solidFill>
                  <a:srgbClr val="1A2857"/>
                </a:solidFill>
                <a:latin typeface="+mn-lt"/>
                <a:cs typeface="Calibri" pitchFamily="34" charset="0"/>
              </a:rPr>
              <a:t>nghiêm</a:t>
            </a:r>
            <a:r>
              <a:rPr lang="en-US">
                <a:solidFill>
                  <a:srgbClr val="1A2857"/>
                </a:solidFill>
                <a:latin typeface="+mn-lt"/>
                <a:cs typeface="Calibri" pitchFamily="34" charset="0"/>
              </a:rPr>
              <a:t> </a:t>
            </a:r>
            <a:r>
              <a:rPr lang="en-US" err="1">
                <a:solidFill>
                  <a:srgbClr val="1A2857"/>
                </a:solidFill>
                <a:latin typeface="+mn-lt"/>
                <a:cs typeface="Calibri" pitchFamily="34" charset="0"/>
              </a:rPr>
              <a:t>ngặt</a:t>
            </a:r>
            <a:r>
              <a:rPr lang="en-US">
                <a:solidFill>
                  <a:srgbClr val="1A2857"/>
                </a:solidFill>
                <a:latin typeface="+mn-lt"/>
                <a:cs typeface="Calibri" pitchFamily="34" charset="0"/>
              </a:rPr>
              <a:t> </a:t>
            </a:r>
            <a:r>
              <a:rPr lang="en-US" err="1">
                <a:solidFill>
                  <a:srgbClr val="1A2857"/>
                </a:solidFill>
                <a:latin typeface="+mn-lt"/>
                <a:cs typeface="Calibri" pitchFamily="34" charset="0"/>
              </a:rPr>
              <a:t>hơn</a:t>
            </a:r>
            <a:r>
              <a:rPr lang="en-US">
                <a:solidFill>
                  <a:srgbClr val="1A2857"/>
                </a:solidFill>
                <a:latin typeface="+mn-lt"/>
                <a:cs typeface="Calibri" pitchFamily="34" charset="0"/>
              </a:rPr>
              <a:t>.</a:t>
            </a:r>
          </a:p>
        </p:txBody>
      </p:sp>
      <p:pic>
        <p:nvPicPr>
          <p:cNvPr id="4" name="final slide 9">
            <a:hlinkClick r:id="" action="ppaction://media"/>
            <a:extLst>
              <a:ext uri="{FF2B5EF4-FFF2-40B4-BE49-F238E27FC236}">
                <a16:creationId xmlns:a16="http://schemas.microsoft.com/office/drawing/2014/main" id="{36A7F6F6-EDB0-FAFB-7BE6-C8C1D6E829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625702797"/>
      </p:ext>
    </p:extLst>
  </p:cSld>
  <p:clrMapOvr>
    <a:masterClrMapping/>
  </p:clrMapOvr>
  <mc:AlternateContent xmlns:mc="http://schemas.openxmlformats.org/markup-compatibility/2006" xmlns:p14="http://schemas.microsoft.com/office/powerpoint/2010/main">
    <mc:Choice Requires="p14">
      <p:transition spd="slow" p14:dur="2000" advTm="62302"/>
    </mc:Choice>
    <mc:Fallback xmlns="">
      <p:transition spd="slow" advTm="623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3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18-ABC-0078_PPTTemplate">
  <a:themeElements>
    <a:clrScheme name="CPSC">
      <a:dk1>
        <a:srgbClr val="1D2757"/>
      </a:dk1>
      <a:lt1>
        <a:srgbClr val="83D3EF"/>
      </a:lt1>
      <a:dk2>
        <a:srgbClr val="1D2757"/>
      </a:dk2>
      <a:lt2>
        <a:srgbClr val="FFFFFF"/>
      </a:lt2>
      <a:accent1>
        <a:srgbClr val="83D3EF"/>
      </a:accent1>
      <a:accent2>
        <a:srgbClr val="CF1F2F"/>
      </a:accent2>
      <a:accent3>
        <a:srgbClr val="EE334F"/>
      </a:accent3>
      <a:accent4>
        <a:srgbClr val="FC7DB9"/>
      </a:accent4>
      <a:accent5>
        <a:srgbClr val="FFFFFF"/>
      </a:accent5>
      <a:accent6>
        <a:srgbClr val="83D3EF"/>
      </a:accent6>
      <a:hlink>
        <a:srgbClr val="CF1F2F"/>
      </a:hlink>
      <a:folHlink>
        <a:srgbClr val="7F1F2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SC_PowerPoint_template--sample as of March 27" id="{75EDE25A-E792-4A31-A4AA-C457BAEC2112}" vid="{33F5FBCF-1DD7-4B5F-830B-EF357BD17F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1E88890B794C4E9085AB97CDBEE2A6" ma:contentTypeVersion="62" ma:contentTypeDescription="Create a new document." ma:contentTypeScope="" ma:versionID="ac614bba492b0d80c5a8034337ab45fb">
  <xsd:schema xmlns:xsd="http://www.w3.org/2001/XMLSchema" xmlns:xs="http://www.w3.org/2001/XMLSchema" xmlns:p="http://schemas.microsoft.com/office/2006/metadata/properties" xmlns:ns2="a13d7d47-5e6d-43e2-97f1-eafbdde66bfb" xmlns:ns3="http://schemas.microsoft.com/sharepoint/v4" targetNamespace="http://schemas.microsoft.com/office/2006/metadata/properties" ma:root="true" ma:fieldsID="b188cded0fd3d1221a69c3ae701d9b39" ns2:_="" ns3:_="">
    <xsd:import namespace="a13d7d47-5e6d-43e2-97f1-eafbdde66bfb"/>
    <xsd:import namespace="http://schemas.microsoft.com/sharepoint/v4"/>
    <xsd:element name="properties">
      <xsd:complexType>
        <xsd:sequence>
          <xsd:element name="documentManagement">
            <xsd:complexType>
              <xsd:all>
                <xsd:element ref="ns2:Directorate"/>
                <xsd:element ref="ns2:From"/>
                <xsd:element ref="ns2:Purpose" minOccurs="0"/>
                <xsd:element ref="ns2:Due_x0020_Date" minOccurs="0"/>
                <xsd:element ref="ns2:Commissioner_x002f_Chairman_x0020_Signature_x0020_Required" minOccurs="0"/>
                <xsd:element ref="ns3:IconOverlay" minOccurs="0"/>
                <xsd:element ref="ns2:Posted_x0020_on_x0020_Interne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3d7d47-5e6d-43e2-97f1-eafbdde66bfb" elementFormDefault="qualified">
    <xsd:import namespace="http://schemas.microsoft.com/office/2006/documentManagement/types"/>
    <xsd:import namespace="http://schemas.microsoft.com/office/infopath/2007/PartnerControls"/>
    <xsd:element name="Directorate" ma:index="4" ma:displayName="Directorate" ma:default="Select Directorate" ma:description="Originating Office" ma:format="Dropdown" ma:internalName="Directorate">
      <xsd:simpleType>
        <xsd:restriction base="dms:Choice">
          <xsd:enumeration value="Select Directorate"/>
          <xsd:enumeration value="Office of R. Adler"/>
          <xsd:enumeration value="Office of A. Buerkle"/>
          <xsd:enumeration value="Office of M. Robinson"/>
          <xsd:enumeration value="Compliance - EXC"/>
          <xsd:enumeration value="Congressional Relations - OCR"/>
          <xsd:enumeration value="Economics - EC"/>
          <xsd:enumeration value="Engineering Sciences - ES"/>
          <xsd:enumeration value="Epidemiology - EP"/>
          <xsd:enumeration value="EEO - OEO"/>
          <xsd:enumeration value="Executive Director - OEX"/>
          <xsd:enumeration value="Facilities Services - EXFS"/>
          <xsd:enumeration value="Financial Mgmt - EXFM"/>
          <xsd:enumeration value="General Counsel - OGC"/>
          <xsd:enumeration value="Global Outreach - EXGO"/>
          <xsd:enumeration value="Hazard ID and Reduction - EXHR"/>
          <xsd:enumeration value="Health Sciences - HS"/>
          <xsd:enumeration value="Human Resources - EXRM"/>
          <xsd:enumeration value="Import Surveillance - EXIS"/>
          <xsd:enumeration value="Information Technology - EXIT"/>
          <xsd:enumeration value="Inspector General - OIG"/>
          <xsd:enumeration value="International Programs - EXIP"/>
          <xsd:enumeration value="Laboratory Sciences - LS"/>
          <xsd:enumeration value="Office of the Secretary - OS"/>
          <xsd:enumeration value="Public Affairs - EXPA"/>
        </xsd:restriction>
      </xsd:simpleType>
    </xsd:element>
    <xsd:element name="From" ma:index="5" ma:displayName="Project Manager" ma:description="Person wanting the document cleared" ma:list="UserInfo" ma:SharePointGroup="0" ma:internalName="From"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Purpose" ma:index="6" nillable="true" ma:displayName="Purpose" ma:description="The intended audience/purpose" ma:internalName="Purpose" ma:readOnly="false">
      <xsd:simpleType>
        <xsd:restriction base="dms:Note">
          <xsd:maxLength value="255"/>
        </xsd:restriction>
      </xsd:simpleType>
    </xsd:element>
    <xsd:element name="Due_x0020_Date" ma:index="13" nillable="true" ma:displayName="Due Date" ma:format="DateOnly" ma:internalName="Due_x0020_Date" ma:readOnly="false">
      <xsd:simpleType>
        <xsd:restriction base="dms:DateTime"/>
      </xsd:simpleType>
    </xsd:element>
    <xsd:element name="Commissioner_x002f_Chairman_x0020_Signature_x0020_Required" ma:index="30" nillable="true" ma:displayName="Commissioner/Chairman Signature Required" ma:default="No" ma:description="For directives only" ma:format="Dropdown" ma:internalName="Commissioner_x002f_Chairman_x0020_Signature_x0020_Required">
      <xsd:simpleType>
        <xsd:restriction base="dms:Choice">
          <xsd:enumeration value="No"/>
          <xsd:enumeration value="Yes"/>
        </xsd:restriction>
      </xsd:simpleType>
    </xsd:element>
    <xsd:element name="Posted_x0020_on_x0020_Internet" ma:index="41" nillable="true" ma:displayName="Posted on Internet" ma:default="No" ma:description="Is the document intended to be posted on one of CPSC's public web sites?" ma:format="Dropdown" ma:internalName="Posted_x0020_on_x0020_Internet">
      <xsd:simpleType>
        <xsd:restriction base="dms:Choice">
          <xsd:enumeration value="Yes"/>
          <xsd:enumeration value="No"/>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8"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ma:readOnly="true"/>
        <xsd:element ref="dc:title" minOccurs="0" maxOccurs="1" ma:index="3" ma:displayName="Projec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irectorate xmlns="a13d7d47-5e6d-43e2-97f1-eafbdde66bfb"/>
    <IconOverlay xmlns="http://schemas.microsoft.com/sharepoint/v4" xsi:nil="true"/>
    <From xmlns="a13d7d47-5e6d-43e2-97f1-eafbdde66bfb">
      <UserInfo>
        <DisplayName/>
        <AccountId/>
        <AccountType/>
      </UserInfo>
    </From>
    <Due_x0020_Date xmlns="a13d7d47-5e6d-43e2-97f1-eafbdde66bfb" xsi:nil="true"/>
    <Purpose xmlns="a13d7d47-5e6d-43e2-97f1-eafbdde66bfb" xsi:nil="true"/>
    <Commissioner_x002f_Chairman_x0020_Signature_x0020_Required xmlns="a13d7d47-5e6d-43e2-97f1-eafbdde66bfb" xsi:nil="true"/>
    <Posted_x0020_on_x0020_Internet xmlns="a13d7d47-5e6d-43e2-97f1-eafbdde66bf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23F8BE-069B-4F86-9B90-12ECDF9D7A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3d7d47-5e6d-43e2-97f1-eafbdde66bfb"/>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E31AF7D-C5B7-4FF9-B228-1500C438564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13d7d47-5e6d-43e2-97f1-eafbdde66bfb"/>
    <ds:schemaRef ds:uri="http://schemas.microsoft.com/sharepoint/v4"/>
    <ds:schemaRef ds:uri="http://www.w3.org/XML/1998/namespace"/>
    <ds:schemaRef ds:uri="http://purl.org/dc/dcmitype/"/>
  </ds:schemaRefs>
</ds:datastoreItem>
</file>

<file path=customXml/itemProps3.xml><?xml version="1.0" encoding="utf-8"?>
<ds:datastoreItem xmlns:ds="http://schemas.openxmlformats.org/officeDocument/2006/customXml" ds:itemID="{5F0A0D26-88F5-49BA-9CCF-43E63F1A1D6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CPSC_PowerPoint_template--sample as of March 27</Template>
  <TotalTime>3509</TotalTime>
  <Words>3957</Words>
  <Application>Microsoft Office PowerPoint</Application>
  <PresentationFormat>Widescreen</PresentationFormat>
  <Paragraphs>434</Paragraphs>
  <Slides>39</Slides>
  <Notes>36</Notes>
  <HiddenSlides>0</HiddenSlides>
  <MMClips>37</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Arial</vt:lpstr>
      <vt:lpstr>Calibri</vt:lpstr>
      <vt:lpstr>Calibri Light</vt:lpstr>
      <vt:lpstr>Georgia</vt:lpstr>
      <vt:lpstr>Tahoma</vt:lpstr>
      <vt:lpstr>Times</vt:lpstr>
      <vt:lpstr>Wingdings</vt:lpstr>
      <vt:lpstr>work-sans</vt:lpstr>
      <vt:lpstr>18-ABC-0078_PPTTemplate</vt:lpstr>
      <vt:lpstr>PowerPoint Presentation</vt:lpstr>
      <vt:lpstr>Video: Chào mừng quý vị đến với loạt Podcast của CPSC Việt Nam - Tổng quan Các yêu cầu chung về hàng may mặc Hoa Kỳ </vt:lpstr>
      <vt:lpstr>PowerPoint Presentation</vt:lpstr>
      <vt:lpstr>PowerPoint Presentation</vt:lpstr>
      <vt:lpstr>PowerPoint Presentation</vt:lpstr>
      <vt:lpstr>Các chủ đề</vt:lpstr>
      <vt:lpstr>Đạo luật Vải Dễ cháy (FFA)</vt:lpstr>
      <vt:lpstr>PowerPoint Presentation</vt:lpstr>
      <vt:lpstr>Vải may mặc</vt:lpstr>
      <vt:lpstr>Vải may mặc</vt:lpstr>
      <vt:lpstr>Vải may mặc</vt:lpstr>
      <vt:lpstr>Vải may mặc</vt:lpstr>
      <vt:lpstr>Vải may mặc</vt:lpstr>
      <vt:lpstr>Vải may mặc</vt:lpstr>
      <vt:lpstr>Vải may mặc</vt:lpstr>
      <vt:lpstr>Vải may mặc</vt:lpstr>
      <vt:lpstr>Vải may mặc</vt:lpstr>
      <vt:lpstr>Vải may mặc</vt:lpstr>
      <vt:lpstr>Màng nhựa Vinyl</vt:lpstr>
      <vt:lpstr>Dây rút</vt:lpstr>
      <vt:lpstr>Dây rút</vt:lpstr>
      <vt:lpstr>Dây rút</vt:lpstr>
      <vt:lpstr>Dây rút</vt:lpstr>
      <vt:lpstr>Dây rút</vt:lpstr>
      <vt:lpstr>PowerPoint Presentation</vt:lpstr>
      <vt:lpstr>Chứng nhận</vt:lpstr>
      <vt:lpstr>Hàm lượng hóa chất</vt:lpstr>
      <vt:lpstr>Hàm lượng hóa chất</vt:lpstr>
      <vt:lpstr>Hàm lượng hóa chất</vt:lpstr>
      <vt:lpstr>Nhãn theo dõi</vt:lpstr>
      <vt:lpstr>Bộ phận nhỏ</vt:lpstr>
      <vt:lpstr>Bộ phận nhỏ</vt:lpstr>
      <vt:lpstr>PowerPoint Presentation</vt:lpstr>
      <vt:lpstr>Quần áo người lớn</vt:lpstr>
      <vt:lpstr>Quần áo trẻ em</vt:lpstr>
      <vt:lpstr>Nếu quý vị có thắc mắc?</vt:lpstr>
      <vt:lpstr>PowerPoint Presentation</vt:lpstr>
      <vt:lpstr>PowerPoint Presentation</vt:lpstr>
      <vt:lpstr>PowerPoint Presentation</vt:lpstr>
    </vt:vector>
  </TitlesOfParts>
  <Company>US CPSC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for "China Podcast Series 2020, Overview of U.S. Apparel Requirements"</dc:title>
  <dc:creator>Williams, Stephen</dc:creator>
  <cp:lastModifiedBy>Coleman, Kira</cp:lastModifiedBy>
  <cp:revision>689</cp:revision>
  <dcterms:created xsi:type="dcterms:W3CDTF">2020-03-30T14:06:50Z</dcterms:created>
  <dcterms:modified xsi:type="dcterms:W3CDTF">2023-01-13T18:47:56Z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0x010100391E88890B794C4E9085AB97CDBEE2A6</vt:lpwstr>
  </property>
</Properties>
</file>